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8" r:id="rId3"/>
    <p:sldId id="315" r:id="rId4"/>
    <p:sldId id="257" r:id="rId5"/>
    <p:sldId id="259" r:id="rId6"/>
    <p:sldId id="316" r:id="rId7"/>
    <p:sldId id="317" r:id="rId8"/>
    <p:sldId id="318" r:id="rId9"/>
    <p:sldId id="264" r:id="rId10"/>
    <p:sldId id="321" r:id="rId11"/>
    <p:sldId id="322" r:id="rId12"/>
    <p:sldId id="323" r:id="rId13"/>
    <p:sldId id="324" r:id="rId14"/>
    <p:sldId id="325" r:id="rId15"/>
    <p:sldId id="267" r:id="rId16"/>
    <p:sldId id="319" r:id="rId17"/>
    <p:sldId id="262" r:id="rId18"/>
    <p:sldId id="284" r:id="rId19"/>
    <p:sldId id="313" r:id="rId20"/>
    <p:sldId id="314" r:id="rId21"/>
    <p:sldId id="320" r:id="rId22"/>
    <p:sldId id="270" r:id="rId23"/>
  </p:sldIdLst>
  <p:sldSz cx="9144000" cy="5143500" type="screen16x9"/>
  <p:notesSz cx="6858000" cy="9144000"/>
  <p:embeddedFontLst>
    <p:embeddedFont>
      <p:font typeface="Amatic SC" panose="020B0604020202020204" charset="-79"/>
      <p:regular r:id="rId25"/>
      <p:bold r:id="rId26"/>
    </p:embeddedFont>
    <p:embeddedFont>
      <p:font typeface="Roboto Mon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6" roundtripDataSignature="AMtx7mh3L7og4zQxG2xAO18ggAPxgmFt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A9"/>
    <a:srgbClr val="081D30"/>
    <a:srgbClr val="F7F169"/>
    <a:srgbClr val="F3F3F3"/>
    <a:srgbClr val="88CBFF"/>
    <a:srgbClr val="F6F67E"/>
    <a:srgbClr val="EB6B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84569E-331A-466B-A78B-78AA3851C530}">
  <a:tblStyle styleId="{3084569E-331A-466B-A78B-78AA3851C53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89"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87"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90"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Euclidean</c:v>
                </c:pt>
              </c:strCache>
            </c:strRef>
          </c:tx>
          <c:spPr>
            <a:ln w="28575" cap="rnd">
              <a:solidFill>
                <a:schemeClr val="accent1"/>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0.00</c:formatCode>
                <c:ptCount val="30"/>
                <c:pt idx="0">
                  <c:v>61.84375</c:v>
                </c:pt>
                <c:pt idx="1">
                  <c:v>63.9609375</c:v>
                </c:pt>
                <c:pt idx="2">
                  <c:v>62.30078125</c:v>
                </c:pt>
                <c:pt idx="3">
                  <c:v>0</c:v>
                </c:pt>
                <c:pt idx="4">
                  <c:v>0</c:v>
                </c:pt>
                <c:pt idx="5">
                  <c:v>0</c:v>
                </c:pt>
                <c:pt idx="6">
                  <c:v>0</c:v>
                </c:pt>
                <c:pt idx="7">
                  <c:v>66.4765625</c:v>
                </c:pt>
                <c:pt idx="8">
                  <c:v>64.5859375</c:v>
                </c:pt>
                <c:pt idx="9">
                  <c:v>66.00390625</c:v>
                </c:pt>
                <c:pt idx="10">
                  <c:v>72.45</c:v>
                </c:pt>
                <c:pt idx="11">
                  <c:v>61.77734375</c:v>
                </c:pt>
                <c:pt idx="12">
                  <c:v>69.234375</c:v>
                </c:pt>
                <c:pt idx="13">
                  <c:v>62.45703125</c:v>
                </c:pt>
                <c:pt idx="14">
                  <c:v>64.6328125</c:v>
                </c:pt>
                <c:pt idx="15">
                  <c:v>62.33203125</c:v>
                </c:pt>
                <c:pt idx="16">
                  <c:v>65.875</c:v>
                </c:pt>
                <c:pt idx="17">
                  <c:v>63.14453125</c:v>
                </c:pt>
                <c:pt idx="18">
                  <c:v>65.27734375</c:v>
                </c:pt>
                <c:pt idx="19">
                  <c:v>64.72265625</c:v>
                </c:pt>
                <c:pt idx="20">
                  <c:v>68.97265625</c:v>
                </c:pt>
                <c:pt idx="21">
                  <c:v>61.21484375</c:v>
                </c:pt>
                <c:pt idx="22">
                  <c:v>61.765625</c:v>
                </c:pt>
                <c:pt idx="23">
                  <c:v>61.6640625</c:v>
                </c:pt>
                <c:pt idx="24">
                  <c:v>0</c:v>
                </c:pt>
                <c:pt idx="25">
                  <c:v>64.328125</c:v>
                </c:pt>
                <c:pt idx="26">
                  <c:v>63.796875</c:v>
                </c:pt>
                <c:pt idx="27">
                  <c:v>61.53515625</c:v>
                </c:pt>
                <c:pt idx="28">
                  <c:v>63.69140625</c:v>
                </c:pt>
                <c:pt idx="29">
                  <c:v>66.23828125</c:v>
                </c:pt>
              </c:numCache>
            </c:numRef>
          </c:val>
          <c:smooth val="0"/>
          <c:extLst>
            <c:ext xmlns:c16="http://schemas.microsoft.com/office/drawing/2014/chart" uri="{C3380CC4-5D6E-409C-BE32-E72D297353CC}">
              <c16:uniqueId val="{00000000-0F56-462A-8E21-DB6697A010EA}"/>
            </c:ext>
          </c:extLst>
        </c:ser>
        <c:ser>
          <c:idx val="1"/>
          <c:order val="1"/>
          <c:tx>
            <c:strRef>
              <c:f>Sheet1!$C$1</c:f>
              <c:strCache>
                <c:ptCount val="1"/>
                <c:pt idx="0">
                  <c:v>Manhattan </c:v>
                </c:pt>
              </c:strCache>
            </c:strRef>
          </c:tx>
          <c:spPr>
            <a:ln w="28575" cap="rnd">
              <a:solidFill>
                <a:schemeClr val="accent2"/>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0.00</c:formatCode>
                <c:ptCount val="30"/>
                <c:pt idx="0">
                  <c:v>61.5859375</c:v>
                </c:pt>
                <c:pt idx="1">
                  <c:v>64.421875</c:v>
                </c:pt>
                <c:pt idx="2">
                  <c:v>63.90625</c:v>
                </c:pt>
                <c:pt idx="3">
                  <c:v>0</c:v>
                </c:pt>
                <c:pt idx="4">
                  <c:v>0</c:v>
                </c:pt>
                <c:pt idx="5">
                  <c:v>0</c:v>
                </c:pt>
                <c:pt idx="6">
                  <c:v>0</c:v>
                </c:pt>
                <c:pt idx="7">
                  <c:v>66.7</c:v>
                </c:pt>
                <c:pt idx="8">
                  <c:v>64.9453125</c:v>
                </c:pt>
                <c:pt idx="9">
                  <c:v>65.49609375</c:v>
                </c:pt>
                <c:pt idx="10">
                  <c:v>71.34</c:v>
                </c:pt>
                <c:pt idx="11">
                  <c:v>61.59375</c:v>
                </c:pt>
                <c:pt idx="12">
                  <c:v>68.77734375</c:v>
                </c:pt>
                <c:pt idx="13">
                  <c:v>63.3828125</c:v>
                </c:pt>
                <c:pt idx="14">
                  <c:v>65.0234375</c:v>
                </c:pt>
                <c:pt idx="15">
                  <c:v>62.98046875</c:v>
                </c:pt>
                <c:pt idx="16">
                  <c:v>65.9921875</c:v>
                </c:pt>
                <c:pt idx="17">
                  <c:v>63.2890625</c:v>
                </c:pt>
                <c:pt idx="18">
                  <c:v>67.20703125</c:v>
                </c:pt>
                <c:pt idx="19">
                  <c:v>63.84375</c:v>
                </c:pt>
                <c:pt idx="20">
                  <c:v>66.0234375</c:v>
                </c:pt>
                <c:pt idx="21">
                  <c:v>61.43359375</c:v>
                </c:pt>
                <c:pt idx="22">
                  <c:v>62.46484375</c:v>
                </c:pt>
                <c:pt idx="23">
                  <c:v>61.8125</c:v>
                </c:pt>
                <c:pt idx="24">
                  <c:v>0</c:v>
                </c:pt>
                <c:pt idx="25">
                  <c:v>62.8359375</c:v>
                </c:pt>
                <c:pt idx="26">
                  <c:v>63.77734375</c:v>
                </c:pt>
                <c:pt idx="27">
                  <c:v>62.0859375</c:v>
                </c:pt>
                <c:pt idx="28">
                  <c:v>63.6796875</c:v>
                </c:pt>
                <c:pt idx="29">
                  <c:v>66.94140625</c:v>
                </c:pt>
              </c:numCache>
            </c:numRef>
          </c:val>
          <c:smooth val="0"/>
          <c:extLst>
            <c:ext xmlns:c16="http://schemas.microsoft.com/office/drawing/2014/chart" uri="{C3380CC4-5D6E-409C-BE32-E72D297353CC}">
              <c16:uniqueId val="{00000001-0F56-462A-8E21-DB6697A010EA}"/>
            </c:ext>
          </c:extLst>
        </c:ser>
        <c:ser>
          <c:idx val="2"/>
          <c:order val="2"/>
          <c:tx>
            <c:strRef>
              <c:f>Sheet1!$D$1</c:f>
              <c:strCache>
                <c:ptCount val="1"/>
                <c:pt idx="0">
                  <c:v>BFS</c:v>
                </c:pt>
              </c:strCache>
            </c:strRef>
          </c:tx>
          <c:spPr>
            <a:ln w="28575" cap="rnd">
              <a:solidFill>
                <a:schemeClr val="accent3"/>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Sheet1!$D$2:$D$31</c:f>
              <c:numCache>
                <c:formatCode>0.00</c:formatCode>
                <c:ptCount val="30"/>
                <c:pt idx="0">
                  <c:v>62.39453125</c:v>
                </c:pt>
                <c:pt idx="1">
                  <c:v>69.17578125</c:v>
                </c:pt>
                <c:pt idx="2">
                  <c:v>66.85546875</c:v>
                </c:pt>
                <c:pt idx="3">
                  <c:v>0</c:v>
                </c:pt>
                <c:pt idx="4">
                  <c:v>0</c:v>
                </c:pt>
                <c:pt idx="5">
                  <c:v>0</c:v>
                </c:pt>
                <c:pt idx="6">
                  <c:v>0</c:v>
                </c:pt>
                <c:pt idx="7">
                  <c:v>67.87</c:v>
                </c:pt>
                <c:pt idx="8">
                  <c:v>71.84375</c:v>
                </c:pt>
                <c:pt idx="9">
                  <c:v>78.86328125</c:v>
                </c:pt>
                <c:pt idx="10">
                  <c:v>72.45</c:v>
                </c:pt>
                <c:pt idx="11">
                  <c:v>62.16015625</c:v>
                </c:pt>
                <c:pt idx="12">
                  <c:v>0</c:v>
                </c:pt>
                <c:pt idx="13">
                  <c:v>63.8203125</c:v>
                </c:pt>
                <c:pt idx="14">
                  <c:v>68</c:v>
                </c:pt>
                <c:pt idx="15">
                  <c:v>65.18359375</c:v>
                </c:pt>
                <c:pt idx="16">
                  <c:v>76.640625</c:v>
                </c:pt>
                <c:pt idx="17">
                  <c:v>66.86328125</c:v>
                </c:pt>
                <c:pt idx="18">
                  <c:v>69.40234375</c:v>
                </c:pt>
                <c:pt idx="19">
                  <c:v>66.37890625</c:v>
                </c:pt>
                <c:pt idx="20">
                  <c:v>83.8671875</c:v>
                </c:pt>
                <c:pt idx="21">
                  <c:v>61.703125</c:v>
                </c:pt>
                <c:pt idx="22">
                  <c:v>63.42578125</c:v>
                </c:pt>
                <c:pt idx="23">
                  <c:v>62.05078125</c:v>
                </c:pt>
                <c:pt idx="24">
                  <c:v>0</c:v>
                </c:pt>
                <c:pt idx="25">
                  <c:v>75.85546875</c:v>
                </c:pt>
                <c:pt idx="26">
                  <c:v>83.56</c:v>
                </c:pt>
                <c:pt idx="27">
                  <c:v>74.828125</c:v>
                </c:pt>
                <c:pt idx="28">
                  <c:v>63.7890625</c:v>
                </c:pt>
                <c:pt idx="29">
                  <c:v>77.39453125</c:v>
                </c:pt>
              </c:numCache>
            </c:numRef>
          </c:val>
          <c:smooth val="0"/>
          <c:extLst>
            <c:ext xmlns:c16="http://schemas.microsoft.com/office/drawing/2014/chart" uri="{C3380CC4-5D6E-409C-BE32-E72D297353CC}">
              <c16:uniqueId val="{00000002-0F56-462A-8E21-DB6697A010EA}"/>
            </c:ext>
          </c:extLst>
        </c:ser>
        <c:dLbls>
          <c:showLegendKey val="0"/>
          <c:showVal val="0"/>
          <c:showCatName val="0"/>
          <c:showSerName val="0"/>
          <c:showPercent val="0"/>
          <c:showBubbleSize val="0"/>
        </c:dLbls>
        <c:smooth val="0"/>
        <c:axId val="390581823"/>
        <c:axId val="390584319"/>
      </c:lineChart>
      <c:catAx>
        <c:axId val="390581823"/>
        <c:scaling>
          <c:orientation val="minMax"/>
        </c:scaling>
        <c:delete val="0"/>
        <c:axPos val="b"/>
        <c:title>
          <c:tx>
            <c:rich>
              <a:bodyPr rot="0" spcFirstLastPara="1" vertOverflow="ellipsis" vert="horz" wrap="square" anchor="ctr" anchorCtr="1"/>
              <a:lstStyle/>
              <a:p>
                <a:pPr>
                  <a:defRPr sz="1330" b="0" i="0" u="none" strike="noStrike" kern="1200" baseline="0">
                    <a:ln>
                      <a:noFill/>
                    </a:ln>
                    <a:solidFill>
                      <a:schemeClr val="bg1"/>
                    </a:solidFill>
                    <a:latin typeface="+mn-lt"/>
                    <a:ea typeface="+mn-ea"/>
                    <a:cs typeface="+mn-cs"/>
                  </a:defRPr>
                </a:pPr>
                <a:r>
                  <a:rPr lang="vi-VN" smtClean="0">
                    <a:solidFill>
                      <a:schemeClr val="bg1"/>
                    </a:solidFill>
                  </a:rPr>
                  <a:t>Map</a:t>
                </a:r>
                <a:endParaRPr lang="en-US">
                  <a:solidFill>
                    <a:schemeClr val="bg1"/>
                  </a:solidFill>
                </a:endParaRPr>
              </a:p>
            </c:rich>
          </c:tx>
          <c:layout>
            <c:manualLayout>
              <c:xMode val="edge"/>
              <c:yMode val="edge"/>
              <c:x val="0.49357664726321293"/>
              <c:y val="0.7960978108485357"/>
            </c:manualLayout>
          </c:layout>
          <c:overlay val="0"/>
          <c:spPr>
            <a:noFill/>
            <a:ln>
              <a:noFill/>
            </a:ln>
            <a:effectLst/>
          </c:spPr>
          <c:txPr>
            <a:bodyPr rot="0" spcFirstLastPara="1" vertOverflow="ellipsis" vert="horz" wrap="square" anchor="ctr" anchorCtr="1"/>
            <a:lstStyle/>
            <a:p>
              <a:pPr>
                <a:defRPr sz="1330" b="0" i="0" u="none" strike="noStrike" kern="1200" baseline="0">
                  <a:ln>
                    <a:noFill/>
                  </a:ln>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390584319"/>
        <c:crosses val="autoZero"/>
        <c:auto val="1"/>
        <c:lblAlgn val="ctr"/>
        <c:lblOffset val="100"/>
        <c:noMultiLvlLbl val="0"/>
      </c:catAx>
      <c:valAx>
        <c:axId val="390584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ln>
                      <a:noFill/>
                    </a:ln>
                    <a:solidFill>
                      <a:schemeClr val="bg1"/>
                    </a:solidFill>
                    <a:latin typeface="+mn-lt"/>
                    <a:ea typeface="+mn-ea"/>
                    <a:cs typeface="+mn-cs"/>
                  </a:defRPr>
                </a:pPr>
                <a:r>
                  <a:rPr lang="vi-VN" smtClean="0">
                    <a:solidFill>
                      <a:schemeClr val="bg1"/>
                    </a:solidFill>
                  </a:rPr>
                  <a:t>Dun lượng(Mb)</a:t>
                </a:r>
                <a:endParaRPr lang="en-US">
                  <a:solidFill>
                    <a:schemeClr val="bg1"/>
                  </a:solidFill>
                </a:endParaRPr>
              </a:p>
            </c:rich>
          </c:tx>
          <c:layout>
            <c:manualLayout>
              <c:xMode val="edge"/>
              <c:yMode val="edge"/>
              <c:x val="2.7099398342921258E-2"/>
              <c:y val="0.18123705746771851"/>
            </c:manualLayout>
          </c:layout>
          <c:overlay val="0"/>
          <c:spPr>
            <a:noFill/>
            <a:ln>
              <a:noFill/>
            </a:ln>
            <a:effectLst/>
          </c:spPr>
          <c:txPr>
            <a:bodyPr rot="-5400000" spcFirstLastPara="1" vertOverflow="ellipsis" vert="horz" wrap="square" anchor="ctr" anchorCtr="1"/>
            <a:lstStyle/>
            <a:p>
              <a:pPr>
                <a:defRPr sz="1330" b="0" i="0" u="none" strike="noStrike" kern="1200" baseline="0">
                  <a:ln>
                    <a:noFill/>
                  </a:ln>
                  <a:solidFill>
                    <a:schemeClr val="bg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39058182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ln>
                  <a:noFill/>
                </a:ln>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ln>
                  <a:noFill/>
                </a:ln>
                <a:solidFill>
                  <a:schemeClr val="accent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ln>
                  <a:noFill/>
                </a:ln>
                <a:solidFill>
                  <a:schemeClr val="accent3"/>
                </a:solidFill>
                <a:latin typeface="+mn-lt"/>
                <a:ea typeface="+mn-ea"/>
                <a:cs typeface="+mn-cs"/>
              </a:defRPr>
            </a:pPr>
            <a:endParaRPr lang="en-US"/>
          </a:p>
        </c:txPr>
      </c:legendEntry>
      <c:layout>
        <c:manualLayout>
          <c:xMode val="edge"/>
          <c:yMode val="edge"/>
          <c:x val="0.16247068919764054"/>
          <c:y val="0.90204428182096863"/>
          <c:w val="0.7637473676532891"/>
          <c:h val="7.466654767387948E-2"/>
        </c:manualLayout>
      </c:layout>
      <c:overlay val="0"/>
      <c:spPr>
        <a:noFill/>
        <a:ln>
          <a:noFill/>
        </a:ln>
        <a:effectLst/>
      </c:spPr>
      <c:txPr>
        <a:bodyPr rot="0" spcFirstLastPara="1" vertOverflow="ellipsis" vert="horz" wrap="square" anchor="ctr" anchorCtr="1"/>
        <a:lstStyle/>
        <a:p>
          <a:pPr>
            <a:defRPr sz="1197" b="0" i="0" u="none" strike="noStrike" kern="1200" baseline="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n-lt"/>
              <a:ea typeface="+mn-ea"/>
              <a:cs typeface="+mn-cs"/>
            </a:defRPr>
          </a:pPr>
          <a:endParaRPr lang="en-US"/>
        </a:p>
      </c:txPr>
    </c:legend>
    <c:plotVisOnly val="1"/>
    <c:dispBlanksAs val="gap"/>
    <c:showDLblsOverMax val="0"/>
  </c:chart>
  <c:spPr>
    <a:noFill/>
    <a:ln>
      <a:noFill/>
    </a:ln>
    <a:effectLst/>
  </c:spPr>
  <c:txPr>
    <a:bodyPr/>
    <a:lstStyle/>
    <a:p>
      <a:pPr>
        <a:defRPr>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Euclidean </c:v>
                </c:pt>
              </c:strCache>
            </c:strRef>
          </c:tx>
          <c:spPr>
            <a:ln w="28575" cap="rnd">
              <a:solidFill>
                <a:schemeClr val="accent1"/>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c:formatCode>
                <c:ptCount val="30"/>
                <c:pt idx="0">
                  <c:v>663</c:v>
                </c:pt>
                <c:pt idx="1">
                  <c:v>2102</c:v>
                </c:pt>
                <c:pt idx="2">
                  <c:v>1084</c:v>
                </c:pt>
                <c:pt idx="3" formatCode="General">
                  <c:v>0</c:v>
                </c:pt>
                <c:pt idx="4" formatCode="General">
                  <c:v>0</c:v>
                </c:pt>
                <c:pt idx="5" formatCode="General">
                  <c:v>0</c:v>
                </c:pt>
                <c:pt idx="6" formatCode="General">
                  <c:v>0</c:v>
                </c:pt>
                <c:pt idx="7">
                  <c:v>1045</c:v>
                </c:pt>
                <c:pt idx="8">
                  <c:v>1291</c:v>
                </c:pt>
                <c:pt idx="9" formatCode="General">
                  <c:v>5390</c:v>
                </c:pt>
                <c:pt idx="10">
                  <c:v>1644</c:v>
                </c:pt>
                <c:pt idx="11">
                  <c:v>664</c:v>
                </c:pt>
                <c:pt idx="12">
                  <c:v>6693</c:v>
                </c:pt>
                <c:pt idx="13">
                  <c:v>1013</c:v>
                </c:pt>
                <c:pt idx="14">
                  <c:v>2643</c:v>
                </c:pt>
                <c:pt idx="15">
                  <c:v>881</c:v>
                </c:pt>
                <c:pt idx="16">
                  <c:v>5638</c:v>
                </c:pt>
                <c:pt idx="17">
                  <c:v>1299</c:v>
                </c:pt>
                <c:pt idx="18">
                  <c:v>3807</c:v>
                </c:pt>
                <c:pt idx="19">
                  <c:v>2301</c:v>
                </c:pt>
                <c:pt idx="20">
                  <c:v>8956</c:v>
                </c:pt>
                <c:pt idx="21">
                  <c:v>285</c:v>
                </c:pt>
                <c:pt idx="22">
                  <c:v>644</c:v>
                </c:pt>
                <c:pt idx="23">
                  <c:v>618</c:v>
                </c:pt>
                <c:pt idx="24" formatCode="General">
                  <c:v>0</c:v>
                </c:pt>
                <c:pt idx="25">
                  <c:v>1487</c:v>
                </c:pt>
                <c:pt idx="26">
                  <c:v>3846</c:v>
                </c:pt>
                <c:pt idx="27">
                  <c:v>310</c:v>
                </c:pt>
                <c:pt idx="28">
                  <c:v>963</c:v>
                </c:pt>
                <c:pt idx="29">
                  <c:v>6291</c:v>
                </c:pt>
              </c:numCache>
            </c:numRef>
          </c:val>
          <c:smooth val="0"/>
          <c:extLst>
            <c:ext xmlns:c16="http://schemas.microsoft.com/office/drawing/2014/chart" uri="{C3380CC4-5D6E-409C-BE32-E72D297353CC}">
              <c16:uniqueId val="{00000000-759C-4873-A02A-86AA69640140}"/>
            </c:ext>
          </c:extLst>
        </c:ser>
        <c:ser>
          <c:idx val="1"/>
          <c:order val="1"/>
          <c:tx>
            <c:strRef>
              <c:f>Sheet1!$C$1</c:f>
              <c:strCache>
                <c:ptCount val="1"/>
                <c:pt idx="0">
                  <c:v>Manhattan</c:v>
                </c:pt>
              </c:strCache>
            </c:strRef>
          </c:tx>
          <c:spPr>
            <a:ln w="28575" cap="rnd">
              <a:solidFill>
                <a:schemeClr val="accent2"/>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0</c:formatCode>
                <c:ptCount val="30"/>
                <c:pt idx="0">
                  <c:v>472</c:v>
                </c:pt>
                <c:pt idx="1">
                  <c:v>2495</c:v>
                </c:pt>
                <c:pt idx="2">
                  <c:v>3466</c:v>
                </c:pt>
                <c:pt idx="3" formatCode="General">
                  <c:v>0</c:v>
                </c:pt>
                <c:pt idx="4" formatCode="General">
                  <c:v>0</c:v>
                </c:pt>
                <c:pt idx="5" formatCode="General">
                  <c:v>0</c:v>
                </c:pt>
                <c:pt idx="6" formatCode="General">
                  <c:v>0</c:v>
                </c:pt>
                <c:pt idx="7">
                  <c:v>1050</c:v>
                </c:pt>
                <c:pt idx="8">
                  <c:v>962</c:v>
                </c:pt>
                <c:pt idx="9">
                  <c:v>4550</c:v>
                </c:pt>
                <c:pt idx="10">
                  <c:v>2603</c:v>
                </c:pt>
                <c:pt idx="11">
                  <c:v>488</c:v>
                </c:pt>
                <c:pt idx="12">
                  <c:v>14173</c:v>
                </c:pt>
                <c:pt idx="13">
                  <c:v>1587</c:v>
                </c:pt>
                <c:pt idx="14">
                  <c:v>3477</c:v>
                </c:pt>
                <c:pt idx="15">
                  <c:v>1194</c:v>
                </c:pt>
                <c:pt idx="16">
                  <c:v>6576</c:v>
                </c:pt>
                <c:pt idx="17">
                  <c:v>1443</c:v>
                </c:pt>
                <c:pt idx="18">
                  <c:v>4422</c:v>
                </c:pt>
                <c:pt idx="19">
                  <c:v>2359</c:v>
                </c:pt>
                <c:pt idx="20">
                  <c:v>13294</c:v>
                </c:pt>
                <c:pt idx="21">
                  <c:v>344</c:v>
                </c:pt>
                <c:pt idx="22">
                  <c:v>1057</c:v>
                </c:pt>
                <c:pt idx="23">
                  <c:v>647</c:v>
                </c:pt>
                <c:pt idx="24" formatCode="General">
                  <c:v>0</c:v>
                </c:pt>
                <c:pt idx="25">
                  <c:v>866</c:v>
                </c:pt>
                <c:pt idx="26">
                  <c:v>3972</c:v>
                </c:pt>
                <c:pt idx="27">
                  <c:v>538</c:v>
                </c:pt>
                <c:pt idx="28">
                  <c:v>1098</c:v>
                </c:pt>
                <c:pt idx="29">
                  <c:v>5204</c:v>
                </c:pt>
              </c:numCache>
            </c:numRef>
          </c:val>
          <c:smooth val="0"/>
          <c:extLst>
            <c:ext xmlns:c16="http://schemas.microsoft.com/office/drawing/2014/chart" uri="{C3380CC4-5D6E-409C-BE32-E72D297353CC}">
              <c16:uniqueId val="{00000001-759C-4873-A02A-86AA69640140}"/>
            </c:ext>
          </c:extLst>
        </c:ser>
        <c:ser>
          <c:idx val="2"/>
          <c:order val="2"/>
          <c:tx>
            <c:strRef>
              <c:f>Sheet1!$D$1</c:f>
              <c:strCache>
                <c:ptCount val="1"/>
                <c:pt idx="0">
                  <c:v>BFS</c:v>
                </c:pt>
              </c:strCache>
            </c:strRef>
          </c:tx>
          <c:spPr>
            <a:ln w="28575" cap="rnd">
              <a:solidFill>
                <a:schemeClr val="accent3"/>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Sheet1!$D$2:$D$31</c:f>
              <c:numCache>
                <c:formatCode>0</c:formatCode>
                <c:ptCount val="30"/>
                <c:pt idx="0">
                  <c:v>1032</c:v>
                </c:pt>
                <c:pt idx="1">
                  <c:v>5150</c:v>
                </c:pt>
                <c:pt idx="2">
                  <c:v>8231</c:v>
                </c:pt>
                <c:pt idx="3" formatCode="General">
                  <c:v>0</c:v>
                </c:pt>
                <c:pt idx="4" formatCode="General">
                  <c:v>0</c:v>
                </c:pt>
                <c:pt idx="5" formatCode="General">
                  <c:v>0</c:v>
                </c:pt>
                <c:pt idx="6" formatCode="General">
                  <c:v>0</c:v>
                </c:pt>
                <c:pt idx="7">
                  <c:v>2307</c:v>
                </c:pt>
                <c:pt idx="8">
                  <c:v>2393</c:v>
                </c:pt>
                <c:pt idx="9">
                  <c:v>11166</c:v>
                </c:pt>
                <c:pt idx="10">
                  <c:v>5013</c:v>
                </c:pt>
                <c:pt idx="11">
                  <c:v>987</c:v>
                </c:pt>
                <c:pt idx="12" formatCode="General">
                  <c:v>0</c:v>
                </c:pt>
                <c:pt idx="13">
                  <c:v>2015</c:v>
                </c:pt>
                <c:pt idx="14">
                  <c:v>4936</c:v>
                </c:pt>
                <c:pt idx="15">
                  <c:v>2714</c:v>
                </c:pt>
                <c:pt idx="16">
                  <c:v>9657</c:v>
                </c:pt>
                <c:pt idx="17">
                  <c:v>2489</c:v>
                </c:pt>
                <c:pt idx="18">
                  <c:v>5316</c:v>
                </c:pt>
                <c:pt idx="19">
                  <c:v>3515</c:v>
                </c:pt>
                <c:pt idx="20">
                  <c:v>15364</c:v>
                </c:pt>
                <c:pt idx="21">
                  <c:v>545</c:v>
                </c:pt>
                <c:pt idx="22">
                  <c:v>1552</c:v>
                </c:pt>
                <c:pt idx="23">
                  <c:v>688</c:v>
                </c:pt>
                <c:pt idx="24" formatCode="General">
                  <c:v>0</c:v>
                </c:pt>
                <c:pt idx="25">
                  <c:v>8838</c:v>
                </c:pt>
                <c:pt idx="26">
                  <c:v>19215</c:v>
                </c:pt>
                <c:pt idx="27">
                  <c:v>10692</c:v>
                </c:pt>
                <c:pt idx="28">
                  <c:v>1740</c:v>
                </c:pt>
                <c:pt idx="29">
                  <c:v>10391</c:v>
                </c:pt>
              </c:numCache>
            </c:numRef>
          </c:val>
          <c:smooth val="0"/>
          <c:extLst>
            <c:ext xmlns:c16="http://schemas.microsoft.com/office/drawing/2014/chart" uri="{C3380CC4-5D6E-409C-BE32-E72D297353CC}">
              <c16:uniqueId val="{00000002-759C-4873-A02A-86AA69640140}"/>
            </c:ext>
          </c:extLst>
        </c:ser>
        <c:dLbls>
          <c:showLegendKey val="0"/>
          <c:showVal val="0"/>
          <c:showCatName val="0"/>
          <c:showSerName val="0"/>
          <c:showPercent val="0"/>
          <c:showBubbleSize val="0"/>
        </c:dLbls>
        <c:smooth val="0"/>
        <c:axId val="291583055"/>
        <c:axId val="291587215"/>
      </c:lineChart>
      <c:catAx>
        <c:axId val="2915830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vi-VN" smtClean="0">
                    <a:solidFill>
                      <a:schemeClr val="bg1"/>
                    </a:solidFill>
                  </a:rPr>
                  <a:t>Map</a:t>
                </a:r>
                <a:endParaRPr lang="en-US">
                  <a:solidFill>
                    <a:schemeClr val="bg1"/>
                  </a:solidFill>
                </a:endParaRPr>
              </a:p>
            </c:rich>
          </c:tx>
          <c:layout>
            <c:manualLayout>
              <c:xMode val="edge"/>
              <c:yMode val="edge"/>
              <c:x val="0.48630519530646904"/>
              <c:y val="0.8056682107787236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91587215"/>
        <c:crosses val="autoZero"/>
        <c:auto val="1"/>
        <c:lblAlgn val="ctr"/>
        <c:lblOffset val="100"/>
        <c:noMultiLvlLbl val="0"/>
      </c:catAx>
      <c:valAx>
        <c:axId val="2915872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vi-VN" smtClean="0">
                    <a:solidFill>
                      <a:schemeClr val="bg1"/>
                    </a:solidFill>
                  </a:rPr>
                  <a:t>Số trạng thái </a:t>
                </a:r>
                <a:endParaRPr lang="en-US">
                  <a:solidFill>
                    <a:schemeClr val="bg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9158305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accent3"/>
                </a:solidFill>
                <a:latin typeface="+mn-lt"/>
                <a:ea typeface="+mn-ea"/>
                <a:cs typeface="+mn-cs"/>
              </a:defRPr>
            </a:pPr>
            <a:endParaRPr lang="en-US"/>
          </a:p>
        </c:txPr>
      </c:legendEntry>
      <c:layout>
        <c:manualLayout>
          <c:xMode val="edge"/>
          <c:yMode val="edge"/>
          <c:x val="0.10629303689979928"/>
          <c:y val="0.8827261619162956"/>
          <c:w val="0.74574706654315281"/>
          <c:h val="8.28276020130705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53454275744522"/>
          <c:y val="4.7756091234729875E-2"/>
          <c:w val="0.81037435112882006"/>
          <c:h val="0.6390826968804395"/>
        </c:manualLayout>
      </c:layout>
      <c:lineChart>
        <c:grouping val="standard"/>
        <c:varyColors val="0"/>
        <c:ser>
          <c:idx val="0"/>
          <c:order val="0"/>
          <c:tx>
            <c:strRef>
              <c:f>Sheet1!$B$1</c:f>
              <c:strCache>
                <c:ptCount val="1"/>
                <c:pt idx="0">
                  <c:v>Euclidean</c:v>
                </c:pt>
              </c:strCache>
            </c:strRef>
          </c:tx>
          <c:spPr>
            <a:ln w="28575" cap="rnd">
              <a:solidFill>
                <a:schemeClr val="accent1"/>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0.00</c:formatCode>
                <c:ptCount val="30"/>
                <c:pt idx="0">
                  <c:v>1.50397872924804</c:v>
                </c:pt>
                <c:pt idx="1">
                  <c:v>13.127474784851</c:v>
                </c:pt>
                <c:pt idx="2">
                  <c:v>3.17791247367858</c:v>
                </c:pt>
                <c:pt idx="3">
                  <c:v>0</c:v>
                </c:pt>
                <c:pt idx="4">
                  <c:v>0</c:v>
                </c:pt>
                <c:pt idx="5">
                  <c:v>0</c:v>
                </c:pt>
                <c:pt idx="6">
                  <c:v>0</c:v>
                </c:pt>
                <c:pt idx="7">
                  <c:v>3.5576217174529998</c:v>
                </c:pt>
                <c:pt idx="8">
                  <c:v>4.8313472270965496</c:v>
                </c:pt>
                <c:pt idx="9">
                  <c:v>91.812686443328801</c:v>
                </c:pt>
                <c:pt idx="10">
                  <c:v>9.5070259571075404</c:v>
                </c:pt>
                <c:pt idx="11">
                  <c:v>0.52</c:v>
                </c:pt>
                <c:pt idx="12">
                  <c:v>162.36194562911899</c:v>
                </c:pt>
                <c:pt idx="13">
                  <c:v>3.09</c:v>
                </c:pt>
                <c:pt idx="14">
                  <c:v>21.908436059951701</c:v>
                </c:pt>
                <c:pt idx="15">
                  <c:v>2.87</c:v>
                </c:pt>
                <c:pt idx="16">
                  <c:v>155.75464344024601</c:v>
                </c:pt>
                <c:pt idx="17">
                  <c:v>5.93</c:v>
                </c:pt>
                <c:pt idx="18">
                  <c:v>50.88</c:v>
                </c:pt>
                <c:pt idx="19">
                  <c:v>18.639900207519499</c:v>
                </c:pt>
                <c:pt idx="20">
                  <c:v>286.03824949264498</c:v>
                </c:pt>
                <c:pt idx="21">
                  <c:v>0.22</c:v>
                </c:pt>
                <c:pt idx="22">
                  <c:v>0.78</c:v>
                </c:pt>
                <c:pt idx="23">
                  <c:v>0.99</c:v>
                </c:pt>
                <c:pt idx="24">
                  <c:v>0</c:v>
                </c:pt>
                <c:pt idx="25">
                  <c:v>7.04</c:v>
                </c:pt>
                <c:pt idx="26">
                  <c:v>39.697379112243603</c:v>
                </c:pt>
                <c:pt idx="27">
                  <c:v>0.3</c:v>
                </c:pt>
                <c:pt idx="28">
                  <c:v>1.98</c:v>
                </c:pt>
                <c:pt idx="29">
                  <c:v>137.062644481658</c:v>
                </c:pt>
              </c:numCache>
            </c:numRef>
          </c:val>
          <c:smooth val="0"/>
          <c:extLst>
            <c:ext xmlns:c16="http://schemas.microsoft.com/office/drawing/2014/chart" uri="{C3380CC4-5D6E-409C-BE32-E72D297353CC}">
              <c16:uniqueId val="{00000000-4EF3-4807-A773-DF0C6C9B1ED8}"/>
            </c:ext>
          </c:extLst>
        </c:ser>
        <c:ser>
          <c:idx val="1"/>
          <c:order val="1"/>
          <c:tx>
            <c:strRef>
              <c:f>Sheet1!$C$1</c:f>
              <c:strCache>
                <c:ptCount val="1"/>
                <c:pt idx="0">
                  <c:v>Manhattan</c:v>
                </c:pt>
              </c:strCache>
            </c:strRef>
          </c:tx>
          <c:spPr>
            <a:ln w="28575" cap="rnd">
              <a:solidFill>
                <a:schemeClr val="accent2"/>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General</c:formatCode>
                <c:ptCount val="30"/>
                <c:pt idx="0">
                  <c:v>0.77</c:v>
                </c:pt>
                <c:pt idx="1">
                  <c:v>19.850000000000001</c:v>
                </c:pt>
                <c:pt idx="2">
                  <c:v>37.049999999999997</c:v>
                </c:pt>
                <c:pt idx="3">
                  <c:v>0</c:v>
                </c:pt>
                <c:pt idx="4">
                  <c:v>0</c:v>
                </c:pt>
                <c:pt idx="5">
                  <c:v>0</c:v>
                </c:pt>
                <c:pt idx="6">
                  <c:v>0</c:v>
                </c:pt>
                <c:pt idx="7">
                  <c:v>2.74</c:v>
                </c:pt>
                <c:pt idx="8">
                  <c:v>2.41</c:v>
                </c:pt>
                <c:pt idx="9">
                  <c:v>48.6</c:v>
                </c:pt>
                <c:pt idx="10">
                  <c:v>20.46</c:v>
                </c:pt>
                <c:pt idx="11">
                  <c:v>0.55000000000000004</c:v>
                </c:pt>
                <c:pt idx="12">
                  <c:v>666.3</c:v>
                </c:pt>
                <c:pt idx="13">
                  <c:v>7.53</c:v>
                </c:pt>
                <c:pt idx="14">
                  <c:v>34.15</c:v>
                </c:pt>
                <c:pt idx="15">
                  <c:v>4.68</c:v>
                </c:pt>
                <c:pt idx="16">
                  <c:v>132.18</c:v>
                </c:pt>
                <c:pt idx="17">
                  <c:v>5.97</c:v>
                </c:pt>
                <c:pt idx="18">
                  <c:v>58.4</c:v>
                </c:pt>
                <c:pt idx="19">
                  <c:v>18.850000000000001</c:v>
                </c:pt>
                <c:pt idx="20">
                  <c:v>537.02</c:v>
                </c:pt>
                <c:pt idx="21">
                  <c:v>0.31</c:v>
                </c:pt>
                <c:pt idx="22">
                  <c:v>1.96</c:v>
                </c:pt>
                <c:pt idx="23">
                  <c:v>1.07</c:v>
                </c:pt>
                <c:pt idx="24">
                  <c:v>0</c:v>
                </c:pt>
                <c:pt idx="25">
                  <c:v>2.6</c:v>
                </c:pt>
                <c:pt idx="26">
                  <c:v>32.92</c:v>
                </c:pt>
                <c:pt idx="27">
                  <c:v>0.82</c:v>
                </c:pt>
                <c:pt idx="28">
                  <c:v>2.52</c:v>
                </c:pt>
                <c:pt idx="29">
                  <c:v>73.87</c:v>
                </c:pt>
              </c:numCache>
            </c:numRef>
          </c:val>
          <c:smooth val="0"/>
          <c:extLst>
            <c:ext xmlns:c16="http://schemas.microsoft.com/office/drawing/2014/chart" uri="{C3380CC4-5D6E-409C-BE32-E72D297353CC}">
              <c16:uniqueId val="{00000001-4EF3-4807-A773-DF0C6C9B1ED8}"/>
            </c:ext>
          </c:extLst>
        </c:ser>
        <c:ser>
          <c:idx val="2"/>
          <c:order val="2"/>
          <c:tx>
            <c:strRef>
              <c:f>Sheet1!$D$1</c:f>
              <c:strCache>
                <c:ptCount val="1"/>
                <c:pt idx="0">
                  <c:v>BFS</c:v>
                </c:pt>
              </c:strCache>
            </c:strRef>
          </c:tx>
          <c:spPr>
            <a:ln w="28575" cap="rnd">
              <a:solidFill>
                <a:schemeClr val="accent3"/>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Sheet1!$D$2:$D$31</c:f>
              <c:numCache>
                <c:formatCode>0.00</c:formatCode>
                <c:ptCount val="30"/>
                <c:pt idx="0">
                  <c:v>2.82</c:v>
                </c:pt>
                <c:pt idx="1">
                  <c:v>86.55</c:v>
                </c:pt>
                <c:pt idx="2">
                  <c:v>188.25</c:v>
                </c:pt>
                <c:pt idx="3" formatCode="General">
                  <c:v>0</c:v>
                </c:pt>
                <c:pt idx="4" formatCode="General">
                  <c:v>0</c:v>
                </c:pt>
                <c:pt idx="5" formatCode="General">
                  <c:v>0</c:v>
                </c:pt>
                <c:pt idx="6" formatCode="General">
                  <c:v>0</c:v>
                </c:pt>
                <c:pt idx="7">
                  <c:v>13.52</c:v>
                </c:pt>
                <c:pt idx="8">
                  <c:v>15.82</c:v>
                </c:pt>
                <c:pt idx="9">
                  <c:v>333.81</c:v>
                </c:pt>
                <c:pt idx="10">
                  <c:v>82.58</c:v>
                </c:pt>
                <c:pt idx="11">
                  <c:v>1.46</c:v>
                </c:pt>
                <c:pt idx="12" formatCode="General">
                  <c:v>0</c:v>
                </c:pt>
                <c:pt idx="13">
                  <c:v>12.33</c:v>
                </c:pt>
                <c:pt idx="14">
                  <c:v>70.27</c:v>
                </c:pt>
                <c:pt idx="15">
                  <c:v>21.45</c:v>
                </c:pt>
                <c:pt idx="16">
                  <c:v>281.60000000000002</c:v>
                </c:pt>
                <c:pt idx="17">
                  <c:v>16.100000000000001</c:v>
                </c:pt>
                <c:pt idx="18">
                  <c:v>81.900000000000006</c:v>
                </c:pt>
                <c:pt idx="19">
                  <c:v>53.12</c:v>
                </c:pt>
                <c:pt idx="20">
                  <c:v>860.54</c:v>
                </c:pt>
                <c:pt idx="21">
                  <c:v>0.87</c:v>
                </c:pt>
                <c:pt idx="22">
                  <c:v>5.07</c:v>
                </c:pt>
                <c:pt idx="23">
                  <c:v>1.44</c:v>
                </c:pt>
                <c:pt idx="24" formatCode="General">
                  <c:v>0</c:v>
                </c:pt>
                <c:pt idx="25">
                  <c:v>290.87</c:v>
                </c:pt>
                <c:pt idx="26">
                  <c:v>910.53</c:v>
                </c:pt>
                <c:pt idx="27">
                  <c:v>374.85</c:v>
                </c:pt>
                <c:pt idx="28">
                  <c:v>7.59</c:v>
                </c:pt>
                <c:pt idx="29">
                  <c:v>373.72</c:v>
                </c:pt>
              </c:numCache>
            </c:numRef>
          </c:val>
          <c:smooth val="0"/>
          <c:extLst>
            <c:ext xmlns:c16="http://schemas.microsoft.com/office/drawing/2014/chart" uri="{C3380CC4-5D6E-409C-BE32-E72D297353CC}">
              <c16:uniqueId val="{00000002-4EF3-4807-A773-DF0C6C9B1ED8}"/>
            </c:ext>
          </c:extLst>
        </c:ser>
        <c:dLbls>
          <c:showLegendKey val="0"/>
          <c:showVal val="0"/>
          <c:showCatName val="0"/>
          <c:showSerName val="0"/>
          <c:showPercent val="0"/>
          <c:showBubbleSize val="0"/>
        </c:dLbls>
        <c:smooth val="0"/>
        <c:axId val="307475407"/>
        <c:axId val="307472911"/>
      </c:lineChart>
      <c:catAx>
        <c:axId val="3074754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vi-VN" smtClean="0">
                    <a:solidFill>
                      <a:schemeClr val="bg1"/>
                    </a:solidFill>
                  </a:rPr>
                  <a:t>Map</a:t>
                </a:r>
                <a:endParaRPr lang="en-US">
                  <a:solidFill>
                    <a:schemeClr val="bg1"/>
                  </a:solidFill>
                </a:endParaRPr>
              </a:p>
            </c:rich>
          </c:tx>
          <c:layout>
            <c:manualLayout>
              <c:xMode val="edge"/>
              <c:yMode val="edge"/>
              <c:x val="0.51227062468996931"/>
              <c:y val="0.773046256150929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07472911"/>
        <c:crosses val="autoZero"/>
        <c:auto val="1"/>
        <c:lblAlgn val="ctr"/>
        <c:lblOffset val="100"/>
        <c:noMultiLvlLbl val="0"/>
      </c:catAx>
      <c:valAx>
        <c:axId val="3074729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vi-VN" smtClean="0">
                    <a:solidFill>
                      <a:schemeClr val="bg1"/>
                    </a:solidFill>
                  </a:rPr>
                  <a:t>Thời gian(s)</a:t>
                </a:r>
                <a:endParaRPr lang="en-US">
                  <a:solidFill>
                    <a:schemeClr val="bg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07475407"/>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accent3"/>
                </a:solidFill>
                <a:latin typeface="+mn-lt"/>
                <a:ea typeface="+mn-ea"/>
                <a:cs typeface="+mn-cs"/>
              </a:defRPr>
            </a:pPr>
            <a:endParaRPr lang="en-US"/>
          </a:p>
        </c:txPr>
      </c:legendEntry>
      <c:layout>
        <c:manualLayout>
          <c:xMode val="edge"/>
          <c:yMode val="edge"/>
          <c:x val="0.16118884866327557"/>
          <c:y val="0.89686035880786119"/>
          <c:w val="0.71616788276167531"/>
          <c:h val="7.861798248535699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0636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5" name="Google Shape;369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5" name="Google Shape;369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753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5" name="Google Shape;369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9342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646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14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92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358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9"/>
          <p:cNvSpPr txBox="1">
            <a:spLocks noGrp="1"/>
          </p:cNvSpPr>
          <p:nvPr>
            <p:ph type="ctrTitle"/>
          </p:nvPr>
        </p:nvSpPr>
        <p:spPr>
          <a:xfrm>
            <a:off x="1628475" y="488452"/>
            <a:ext cx="5886900" cy="1697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b="1">
                <a:latin typeface="Amatic SC"/>
                <a:ea typeface="Amatic SC"/>
                <a:cs typeface="Amatic SC"/>
                <a:sym typeface="Amatic S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59"/>
          <p:cNvSpPr txBox="1">
            <a:spLocks noGrp="1"/>
          </p:cNvSpPr>
          <p:nvPr>
            <p:ph type="subTitle" idx="1"/>
          </p:nvPr>
        </p:nvSpPr>
        <p:spPr>
          <a:xfrm>
            <a:off x="1628475" y="2164081"/>
            <a:ext cx="5886900" cy="40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Google Shape;106;p72"/>
          <p:cNvSpPr txBox="1">
            <a:spLocks noGrp="1"/>
          </p:cNvSpPr>
          <p:nvPr>
            <p:ph type="title"/>
          </p:nvPr>
        </p:nvSpPr>
        <p:spPr>
          <a:xfrm>
            <a:off x="2900513" y="2052448"/>
            <a:ext cx="33429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7" name="Google Shape;107;p72"/>
          <p:cNvSpPr txBox="1">
            <a:spLocks noGrp="1"/>
          </p:cNvSpPr>
          <p:nvPr>
            <p:ph type="subTitle" idx="1"/>
          </p:nvPr>
        </p:nvSpPr>
        <p:spPr>
          <a:xfrm>
            <a:off x="2900588" y="2992650"/>
            <a:ext cx="3342900" cy="76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8" name="Google Shape;108;p72"/>
          <p:cNvSpPr txBox="1">
            <a:spLocks noGrp="1"/>
          </p:cNvSpPr>
          <p:nvPr>
            <p:ph type="title" idx="2"/>
          </p:nvPr>
        </p:nvSpPr>
        <p:spPr>
          <a:xfrm>
            <a:off x="4133925" y="1151550"/>
            <a:ext cx="876300" cy="63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2pPr>
            <a:lvl3pPr lvl="2"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3pPr>
            <a:lvl4pPr lvl="3"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4pPr>
            <a:lvl5pPr lvl="4"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5pPr>
            <a:lvl6pPr lvl="5"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6pPr>
            <a:lvl7pPr lvl="6"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7pPr>
            <a:lvl8pPr lvl="7"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8pPr>
            <a:lvl9pPr lvl="8" algn="ctr">
              <a:lnSpc>
                <a:spcPct val="100000"/>
              </a:lnSpc>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60"/>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3" name="Google Shape;13;p60"/>
          <p:cNvSpPr txBox="1">
            <a:spLocks noGrp="1"/>
          </p:cNvSpPr>
          <p:nvPr>
            <p:ph type="body" idx="1"/>
          </p:nvPr>
        </p:nvSpPr>
        <p:spPr>
          <a:xfrm>
            <a:off x="720000" y="1139700"/>
            <a:ext cx="7704000" cy="3463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150"/>
            </a:lvl1pPr>
            <a:lvl2pPr marL="914400" lvl="1" indent="-304800" algn="l">
              <a:lnSpc>
                <a:spcPct val="100000"/>
              </a:lnSpc>
              <a:spcBef>
                <a:spcPts val="1600"/>
              </a:spcBef>
              <a:spcAft>
                <a:spcPts val="0"/>
              </a:spcAft>
              <a:buSzPts val="1200"/>
              <a:buAutoNum type="alphaLcPeriod"/>
              <a:defRPr sz="1200"/>
            </a:lvl2pPr>
            <a:lvl3pPr marL="1371600" lvl="2" indent="-304800" algn="l">
              <a:lnSpc>
                <a:spcPct val="100000"/>
              </a:lnSpc>
              <a:spcBef>
                <a:spcPts val="1600"/>
              </a:spcBef>
              <a:spcAft>
                <a:spcPts val="0"/>
              </a:spcAft>
              <a:buSzPts val="1200"/>
              <a:buAutoNum type="romanLcPeriod"/>
              <a:defRPr sz="1200"/>
            </a:lvl3pPr>
            <a:lvl4pPr marL="1828800" lvl="3" indent="-304800" algn="l">
              <a:lnSpc>
                <a:spcPct val="100000"/>
              </a:lnSpc>
              <a:spcBef>
                <a:spcPts val="1600"/>
              </a:spcBef>
              <a:spcAft>
                <a:spcPts val="0"/>
              </a:spcAft>
              <a:buSzPts val="1200"/>
              <a:buAutoNum type="arabicPeriod"/>
              <a:defRPr sz="1200"/>
            </a:lvl4pPr>
            <a:lvl5pPr marL="2286000" lvl="4" indent="-304800" algn="l">
              <a:lnSpc>
                <a:spcPct val="100000"/>
              </a:lnSpc>
              <a:spcBef>
                <a:spcPts val="1600"/>
              </a:spcBef>
              <a:spcAft>
                <a:spcPts val="0"/>
              </a:spcAft>
              <a:buSzPts val="1200"/>
              <a:buAutoNum type="alphaLcPeriod"/>
              <a:defRPr sz="1200"/>
            </a:lvl5pPr>
            <a:lvl6pPr marL="2743200" lvl="5" indent="-304800" algn="l">
              <a:lnSpc>
                <a:spcPct val="100000"/>
              </a:lnSpc>
              <a:spcBef>
                <a:spcPts val="1600"/>
              </a:spcBef>
              <a:spcAft>
                <a:spcPts val="0"/>
              </a:spcAft>
              <a:buSzPts val="1200"/>
              <a:buAutoNum type="romanLcPeriod"/>
              <a:defRPr sz="1200"/>
            </a:lvl6pPr>
            <a:lvl7pPr marL="3200400" lvl="6" indent="-304800" algn="l">
              <a:lnSpc>
                <a:spcPct val="100000"/>
              </a:lnSpc>
              <a:spcBef>
                <a:spcPts val="1600"/>
              </a:spcBef>
              <a:spcAft>
                <a:spcPts val="0"/>
              </a:spcAft>
              <a:buSzPts val="1200"/>
              <a:buAutoNum type="arabicPeriod"/>
              <a:defRPr sz="1200"/>
            </a:lvl7pPr>
            <a:lvl8pPr marL="3657600" lvl="7" indent="-304800" algn="l">
              <a:lnSpc>
                <a:spcPct val="100000"/>
              </a:lnSpc>
              <a:spcBef>
                <a:spcPts val="1600"/>
              </a:spcBef>
              <a:spcAft>
                <a:spcPts val="0"/>
              </a:spcAft>
              <a:buSzPts val="1200"/>
              <a:buAutoNum type="alphaLcPeriod"/>
              <a:defRPr sz="1200"/>
            </a:lvl8pPr>
            <a:lvl9pPr marL="4114800" lvl="8" indent="-304800" algn="l">
              <a:lnSpc>
                <a:spcPct val="100000"/>
              </a:lnSpc>
              <a:spcBef>
                <a:spcPts val="1600"/>
              </a:spcBef>
              <a:spcAft>
                <a:spcPts val="1600"/>
              </a:spcAft>
              <a:buSzPts val="1200"/>
              <a:buAutoNum type="romanLcPeriod"/>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
        <p:cNvGrpSpPr/>
        <p:nvPr/>
      </p:nvGrpSpPr>
      <p:grpSpPr>
        <a:xfrm>
          <a:off x="0" y="0"/>
          <a:ext cx="0" cy="0"/>
          <a:chOff x="0" y="0"/>
          <a:chExt cx="0" cy="0"/>
        </a:xfrm>
      </p:grpSpPr>
      <p:sp>
        <p:nvSpPr>
          <p:cNvPr id="15" name="Google Shape;15;p61"/>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6" name="Google Shape;16;p61"/>
          <p:cNvSpPr txBox="1">
            <a:spLocks noGrp="1"/>
          </p:cNvSpPr>
          <p:nvPr>
            <p:ph type="subTitle" idx="1"/>
          </p:nvPr>
        </p:nvSpPr>
        <p:spPr>
          <a:xfrm>
            <a:off x="1979025" y="1685925"/>
            <a:ext cx="26586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17" name="Google Shape;17;p61"/>
          <p:cNvSpPr txBox="1">
            <a:spLocks noGrp="1"/>
          </p:cNvSpPr>
          <p:nvPr>
            <p:ph type="subTitle" idx="2"/>
          </p:nvPr>
        </p:nvSpPr>
        <p:spPr>
          <a:xfrm>
            <a:off x="5536900" y="1685925"/>
            <a:ext cx="26586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18" name="Google Shape;18;p61"/>
          <p:cNvSpPr txBox="1">
            <a:spLocks noGrp="1"/>
          </p:cNvSpPr>
          <p:nvPr>
            <p:ph type="subTitle" idx="3"/>
          </p:nvPr>
        </p:nvSpPr>
        <p:spPr>
          <a:xfrm>
            <a:off x="5536900" y="1912550"/>
            <a:ext cx="2658600" cy="7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9" name="Google Shape;19;p61"/>
          <p:cNvSpPr txBox="1">
            <a:spLocks noGrp="1"/>
          </p:cNvSpPr>
          <p:nvPr>
            <p:ph type="subTitle" idx="4"/>
          </p:nvPr>
        </p:nvSpPr>
        <p:spPr>
          <a:xfrm>
            <a:off x="1979025" y="1912550"/>
            <a:ext cx="2658600" cy="7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0" name="Google Shape;20;p61"/>
          <p:cNvSpPr txBox="1">
            <a:spLocks noGrp="1"/>
          </p:cNvSpPr>
          <p:nvPr>
            <p:ph type="subTitle" idx="5"/>
          </p:nvPr>
        </p:nvSpPr>
        <p:spPr>
          <a:xfrm>
            <a:off x="1979025" y="3098600"/>
            <a:ext cx="26586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21" name="Google Shape;21;p61"/>
          <p:cNvSpPr txBox="1">
            <a:spLocks noGrp="1"/>
          </p:cNvSpPr>
          <p:nvPr>
            <p:ph type="subTitle" idx="6"/>
          </p:nvPr>
        </p:nvSpPr>
        <p:spPr>
          <a:xfrm>
            <a:off x="5536900" y="3098600"/>
            <a:ext cx="26586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22" name="Google Shape;22;p61"/>
          <p:cNvSpPr txBox="1">
            <a:spLocks noGrp="1"/>
          </p:cNvSpPr>
          <p:nvPr>
            <p:ph type="subTitle" idx="7"/>
          </p:nvPr>
        </p:nvSpPr>
        <p:spPr>
          <a:xfrm>
            <a:off x="5536900" y="3325175"/>
            <a:ext cx="2658600" cy="7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3" name="Google Shape;23;p61"/>
          <p:cNvSpPr txBox="1">
            <a:spLocks noGrp="1"/>
          </p:cNvSpPr>
          <p:nvPr>
            <p:ph type="subTitle" idx="8"/>
          </p:nvPr>
        </p:nvSpPr>
        <p:spPr>
          <a:xfrm>
            <a:off x="1979025" y="3325175"/>
            <a:ext cx="2658600" cy="7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4" name="Google Shape;24;p61"/>
          <p:cNvSpPr txBox="1">
            <a:spLocks noGrp="1"/>
          </p:cNvSpPr>
          <p:nvPr>
            <p:ph type="title" idx="9"/>
          </p:nvPr>
        </p:nvSpPr>
        <p:spPr>
          <a:xfrm>
            <a:off x="1072451" y="1915150"/>
            <a:ext cx="817500" cy="52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5" name="Google Shape;25;p61"/>
          <p:cNvSpPr txBox="1">
            <a:spLocks noGrp="1"/>
          </p:cNvSpPr>
          <p:nvPr>
            <p:ph type="title" idx="13"/>
          </p:nvPr>
        </p:nvSpPr>
        <p:spPr>
          <a:xfrm>
            <a:off x="4678514" y="1915200"/>
            <a:ext cx="817500" cy="52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6" name="Google Shape;26;p61"/>
          <p:cNvSpPr txBox="1">
            <a:spLocks noGrp="1"/>
          </p:cNvSpPr>
          <p:nvPr>
            <p:ph type="title" idx="14"/>
          </p:nvPr>
        </p:nvSpPr>
        <p:spPr>
          <a:xfrm>
            <a:off x="1072451" y="3305800"/>
            <a:ext cx="817500" cy="52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7" name="Google Shape;27;p61"/>
          <p:cNvSpPr txBox="1">
            <a:spLocks noGrp="1"/>
          </p:cNvSpPr>
          <p:nvPr>
            <p:ph type="title" idx="15"/>
          </p:nvPr>
        </p:nvSpPr>
        <p:spPr>
          <a:xfrm>
            <a:off x="4678514" y="3305800"/>
            <a:ext cx="817500" cy="52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
        <p:cNvGrpSpPr/>
        <p:nvPr/>
      </p:nvGrpSpPr>
      <p:grpSpPr>
        <a:xfrm>
          <a:off x="0" y="0"/>
          <a:ext cx="0" cy="0"/>
          <a:chOff x="0" y="0"/>
          <a:chExt cx="0" cy="0"/>
        </a:xfrm>
      </p:grpSpPr>
      <p:sp>
        <p:nvSpPr>
          <p:cNvPr id="29" name="Google Shape;29;p62"/>
          <p:cNvSpPr txBox="1">
            <a:spLocks noGrp="1"/>
          </p:cNvSpPr>
          <p:nvPr>
            <p:ph type="title"/>
          </p:nvPr>
        </p:nvSpPr>
        <p:spPr>
          <a:xfrm>
            <a:off x="1394474" y="1517875"/>
            <a:ext cx="3223500" cy="78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6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62"/>
          <p:cNvSpPr txBox="1">
            <a:spLocks noGrp="1"/>
          </p:cNvSpPr>
          <p:nvPr>
            <p:ph type="subTitle" idx="1"/>
          </p:nvPr>
        </p:nvSpPr>
        <p:spPr>
          <a:xfrm>
            <a:off x="1394474" y="2487750"/>
            <a:ext cx="32235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5"/>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45"/>
        <p:cNvGrpSpPr/>
        <p:nvPr/>
      </p:nvGrpSpPr>
      <p:grpSpPr>
        <a:xfrm>
          <a:off x="0" y="0"/>
          <a:ext cx="0" cy="0"/>
          <a:chOff x="0" y="0"/>
          <a:chExt cx="0" cy="0"/>
        </a:xfrm>
      </p:grpSpPr>
      <p:sp>
        <p:nvSpPr>
          <p:cNvPr id="46" name="Google Shape;46;p67"/>
          <p:cNvSpPr txBox="1">
            <a:spLocks noGrp="1"/>
          </p:cNvSpPr>
          <p:nvPr>
            <p:ph type="subTitle" idx="1"/>
          </p:nvPr>
        </p:nvSpPr>
        <p:spPr>
          <a:xfrm>
            <a:off x="720000" y="2122175"/>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47" name="Google Shape;47;p67"/>
          <p:cNvSpPr txBox="1">
            <a:spLocks noGrp="1"/>
          </p:cNvSpPr>
          <p:nvPr>
            <p:ph type="subTitle" idx="2"/>
          </p:nvPr>
        </p:nvSpPr>
        <p:spPr>
          <a:xfrm>
            <a:off x="6764050" y="2122175"/>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48" name="Google Shape;48;p67"/>
          <p:cNvSpPr txBox="1">
            <a:spLocks noGrp="1"/>
          </p:cNvSpPr>
          <p:nvPr>
            <p:ph type="subTitle" idx="3"/>
          </p:nvPr>
        </p:nvSpPr>
        <p:spPr>
          <a:xfrm>
            <a:off x="720000" y="3622550"/>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49" name="Google Shape;49;p67"/>
          <p:cNvSpPr txBox="1">
            <a:spLocks noGrp="1"/>
          </p:cNvSpPr>
          <p:nvPr>
            <p:ph type="subTitle" idx="4"/>
          </p:nvPr>
        </p:nvSpPr>
        <p:spPr>
          <a:xfrm>
            <a:off x="6764050" y="3622550"/>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50" name="Google Shape;50;p67"/>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
        <p:nvSpPr>
          <p:cNvPr id="51" name="Google Shape;51;p67"/>
          <p:cNvSpPr txBox="1">
            <a:spLocks noGrp="1"/>
          </p:cNvSpPr>
          <p:nvPr>
            <p:ph type="subTitle" idx="5"/>
          </p:nvPr>
        </p:nvSpPr>
        <p:spPr>
          <a:xfrm>
            <a:off x="2674150" y="1155375"/>
            <a:ext cx="3783900" cy="413700"/>
          </a:xfrm>
          <a:prstGeom prst="rect">
            <a:avLst/>
          </a:prstGeom>
          <a:noFill/>
          <a:ln>
            <a:noFill/>
          </a:ln>
        </p:spPr>
        <p:txBody>
          <a:bodyPr spcFirstLastPara="1" wrap="square" lIns="0" tIns="91425" rIns="0" bIns="91425" anchor="ctr" anchorCtr="0">
            <a:noAutofit/>
          </a:bodyPr>
          <a:lstStyle>
            <a:lvl1pPr lvl="0" algn="ctr">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sz="1600">
                <a:solidFill>
                  <a:schemeClr val="accent2"/>
                </a:solidFill>
              </a:defRPr>
            </a:lvl2pPr>
            <a:lvl3pPr lvl="2" algn="ctr">
              <a:lnSpc>
                <a:spcPct val="100000"/>
              </a:lnSpc>
              <a:spcBef>
                <a:spcPts val="0"/>
              </a:spcBef>
              <a:spcAft>
                <a:spcPts val="0"/>
              </a:spcAft>
              <a:buSzPts val="1400"/>
              <a:buNone/>
              <a:defRPr sz="1600">
                <a:solidFill>
                  <a:schemeClr val="accent2"/>
                </a:solidFill>
              </a:defRPr>
            </a:lvl3pPr>
            <a:lvl4pPr lvl="3" algn="ctr">
              <a:lnSpc>
                <a:spcPct val="100000"/>
              </a:lnSpc>
              <a:spcBef>
                <a:spcPts val="0"/>
              </a:spcBef>
              <a:spcAft>
                <a:spcPts val="0"/>
              </a:spcAft>
              <a:buSzPts val="1400"/>
              <a:buNone/>
              <a:defRPr sz="1600">
                <a:solidFill>
                  <a:schemeClr val="accent2"/>
                </a:solidFill>
              </a:defRPr>
            </a:lvl4pPr>
            <a:lvl5pPr lvl="4" algn="ctr">
              <a:lnSpc>
                <a:spcPct val="100000"/>
              </a:lnSpc>
              <a:spcBef>
                <a:spcPts val="0"/>
              </a:spcBef>
              <a:spcAft>
                <a:spcPts val="0"/>
              </a:spcAft>
              <a:buSzPts val="1400"/>
              <a:buNone/>
              <a:defRPr sz="1600">
                <a:solidFill>
                  <a:schemeClr val="accent2"/>
                </a:solidFill>
              </a:defRPr>
            </a:lvl5pPr>
            <a:lvl6pPr lvl="5" algn="ctr">
              <a:lnSpc>
                <a:spcPct val="100000"/>
              </a:lnSpc>
              <a:spcBef>
                <a:spcPts val="0"/>
              </a:spcBef>
              <a:spcAft>
                <a:spcPts val="0"/>
              </a:spcAft>
              <a:buSzPts val="1400"/>
              <a:buNone/>
              <a:defRPr sz="1600">
                <a:solidFill>
                  <a:schemeClr val="accent2"/>
                </a:solidFill>
              </a:defRPr>
            </a:lvl6pPr>
            <a:lvl7pPr lvl="6" algn="ctr">
              <a:lnSpc>
                <a:spcPct val="100000"/>
              </a:lnSpc>
              <a:spcBef>
                <a:spcPts val="0"/>
              </a:spcBef>
              <a:spcAft>
                <a:spcPts val="0"/>
              </a:spcAft>
              <a:buSzPts val="1400"/>
              <a:buNone/>
              <a:defRPr sz="1600">
                <a:solidFill>
                  <a:schemeClr val="accent2"/>
                </a:solidFill>
              </a:defRPr>
            </a:lvl7pPr>
            <a:lvl8pPr lvl="7" algn="ctr">
              <a:lnSpc>
                <a:spcPct val="100000"/>
              </a:lnSpc>
              <a:spcBef>
                <a:spcPts val="0"/>
              </a:spcBef>
              <a:spcAft>
                <a:spcPts val="0"/>
              </a:spcAft>
              <a:buSzPts val="1400"/>
              <a:buNone/>
              <a:defRPr sz="1600">
                <a:solidFill>
                  <a:schemeClr val="accent2"/>
                </a:solidFill>
              </a:defRPr>
            </a:lvl8pPr>
            <a:lvl9pPr lvl="8" algn="ctr">
              <a:lnSpc>
                <a:spcPct val="100000"/>
              </a:lnSpc>
              <a:spcBef>
                <a:spcPts val="0"/>
              </a:spcBef>
              <a:spcAft>
                <a:spcPts val="0"/>
              </a:spcAft>
              <a:buSzPts val="1400"/>
              <a:buNone/>
              <a:defRPr sz="1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1">
  <p:cSld name="CUSTOM_2">
    <p:spTree>
      <p:nvGrpSpPr>
        <p:cNvPr id="1" name="Shape 52"/>
        <p:cNvGrpSpPr/>
        <p:nvPr/>
      </p:nvGrpSpPr>
      <p:grpSpPr>
        <a:xfrm>
          <a:off x="0" y="0"/>
          <a:ext cx="0" cy="0"/>
          <a:chOff x="0" y="0"/>
          <a:chExt cx="0" cy="0"/>
        </a:xfrm>
      </p:grpSpPr>
      <p:sp>
        <p:nvSpPr>
          <p:cNvPr id="53" name="Google Shape;53;p68"/>
          <p:cNvSpPr txBox="1">
            <a:spLocks noGrp="1"/>
          </p:cNvSpPr>
          <p:nvPr>
            <p:ph type="subTitle" idx="1"/>
          </p:nvPr>
        </p:nvSpPr>
        <p:spPr>
          <a:xfrm>
            <a:off x="720000" y="2122175"/>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54" name="Google Shape;54;p68"/>
          <p:cNvSpPr txBox="1">
            <a:spLocks noGrp="1"/>
          </p:cNvSpPr>
          <p:nvPr>
            <p:ph type="subTitle" idx="2"/>
          </p:nvPr>
        </p:nvSpPr>
        <p:spPr>
          <a:xfrm>
            <a:off x="6764050" y="2122175"/>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55" name="Google Shape;55;p68"/>
          <p:cNvSpPr txBox="1">
            <a:spLocks noGrp="1"/>
          </p:cNvSpPr>
          <p:nvPr>
            <p:ph type="subTitle" idx="3"/>
          </p:nvPr>
        </p:nvSpPr>
        <p:spPr>
          <a:xfrm>
            <a:off x="720000" y="3622550"/>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56" name="Google Shape;56;p68"/>
          <p:cNvSpPr txBox="1">
            <a:spLocks noGrp="1"/>
          </p:cNvSpPr>
          <p:nvPr>
            <p:ph type="subTitle" idx="4"/>
          </p:nvPr>
        </p:nvSpPr>
        <p:spPr>
          <a:xfrm>
            <a:off x="6764050" y="3622550"/>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57" name="Google Shape;57;p68"/>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
        <p:nvSpPr>
          <p:cNvPr id="58" name="Google Shape;58;p68"/>
          <p:cNvSpPr txBox="1">
            <a:spLocks noGrp="1"/>
          </p:cNvSpPr>
          <p:nvPr>
            <p:ph type="subTitle" idx="5"/>
          </p:nvPr>
        </p:nvSpPr>
        <p:spPr>
          <a:xfrm>
            <a:off x="2807750" y="1133173"/>
            <a:ext cx="3516600" cy="213900"/>
          </a:xfrm>
          <a:prstGeom prst="rect">
            <a:avLst/>
          </a:prstGeom>
          <a:noFill/>
          <a:ln>
            <a:noFill/>
          </a:ln>
        </p:spPr>
        <p:txBody>
          <a:bodyPr spcFirstLastPara="1" wrap="square" lIns="0" tIns="91425" rIns="0" bIns="91425" anchor="ctr" anchorCtr="0">
            <a:noAutofit/>
          </a:bodyPr>
          <a:lstStyle>
            <a:lvl1pPr lvl="0" algn="ctr">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sz="1600">
                <a:solidFill>
                  <a:schemeClr val="accent2"/>
                </a:solidFill>
              </a:defRPr>
            </a:lvl2pPr>
            <a:lvl3pPr lvl="2" algn="ctr">
              <a:lnSpc>
                <a:spcPct val="100000"/>
              </a:lnSpc>
              <a:spcBef>
                <a:spcPts val="0"/>
              </a:spcBef>
              <a:spcAft>
                <a:spcPts val="0"/>
              </a:spcAft>
              <a:buSzPts val="1400"/>
              <a:buNone/>
              <a:defRPr sz="1600">
                <a:solidFill>
                  <a:schemeClr val="accent2"/>
                </a:solidFill>
              </a:defRPr>
            </a:lvl3pPr>
            <a:lvl4pPr lvl="3" algn="ctr">
              <a:lnSpc>
                <a:spcPct val="100000"/>
              </a:lnSpc>
              <a:spcBef>
                <a:spcPts val="0"/>
              </a:spcBef>
              <a:spcAft>
                <a:spcPts val="0"/>
              </a:spcAft>
              <a:buSzPts val="1400"/>
              <a:buNone/>
              <a:defRPr sz="1600">
                <a:solidFill>
                  <a:schemeClr val="accent2"/>
                </a:solidFill>
              </a:defRPr>
            </a:lvl4pPr>
            <a:lvl5pPr lvl="4" algn="ctr">
              <a:lnSpc>
                <a:spcPct val="100000"/>
              </a:lnSpc>
              <a:spcBef>
                <a:spcPts val="0"/>
              </a:spcBef>
              <a:spcAft>
                <a:spcPts val="0"/>
              </a:spcAft>
              <a:buSzPts val="1400"/>
              <a:buNone/>
              <a:defRPr sz="1600">
                <a:solidFill>
                  <a:schemeClr val="accent2"/>
                </a:solidFill>
              </a:defRPr>
            </a:lvl5pPr>
            <a:lvl6pPr lvl="5" algn="ctr">
              <a:lnSpc>
                <a:spcPct val="100000"/>
              </a:lnSpc>
              <a:spcBef>
                <a:spcPts val="0"/>
              </a:spcBef>
              <a:spcAft>
                <a:spcPts val="0"/>
              </a:spcAft>
              <a:buSzPts val="1400"/>
              <a:buNone/>
              <a:defRPr sz="1600">
                <a:solidFill>
                  <a:schemeClr val="accent2"/>
                </a:solidFill>
              </a:defRPr>
            </a:lvl6pPr>
            <a:lvl7pPr lvl="6" algn="ctr">
              <a:lnSpc>
                <a:spcPct val="100000"/>
              </a:lnSpc>
              <a:spcBef>
                <a:spcPts val="0"/>
              </a:spcBef>
              <a:spcAft>
                <a:spcPts val="0"/>
              </a:spcAft>
              <a:buSzPts val="1400"/>
              <a:buNone/>
              <a:defRPr sz="1600">
                <a:solidFill>
                  <a:schemeClr val="accent2"/>
                </a:solidFill>
              </a:defRPr>
            </a:lvl7pPr>
            <a:lvl8pPr lvl="7" algn="ctr">
              <a:lnSpc>
                <a:spcPct val="100000"/>
              </a:lnSpc>
              <a:spcBef>
                <a:spcPts val="0"/>
              </a:spcBef>
              <a:spcAft>
                <a:spcPts val="0"/>
              </a:spcAft>
              <a:buSzPts val="1400"/>
              <a:buNone/>
              <a:defRPr sz="1600">
                <a:solidFill>
                  <a:schemeClr val="accent2"/>
                </a:solidFill>
              </a:defRPr>
            </a:lvl8pPr>
            <a:lvl9pPr lvl="8" algn="ctr">
              <a:lnSpc>
                <a:spcPct val="100000"/>
              </a:lnSpc>
              <a:spcBef>
                <a:spcPts val="0"/>
              </a:spcBef>
              <a:spcAft>
                <a:spcPts val="0"/>
              </a:spcAft>
              <a:buSzPts val="1400"/>
              <a:buNone/>
              <a:defRPr sz="1600">
                <a:solidFill>
                  <a:schemeClr val="accent2"/>
                </a:solidFill>
              </a:defRPr>
            </a:lvl9pPr>
          </a:lstStyle>
          <a:p>
            <a:endParaRPr/>
          </a:p>
        </p:txBody>
      </p:sp>
      <p:sp>
        <p:nvSpPr>
          <p:cNvPr id="59" name="Google Shape;59;p68"/>
          <p:cNvSpPr txBox="1">
            <a:spLocks noGrp="1"/>
          </p:cNvSpPr>
          <p:nvPr>
            <p:ph type="subTitle" idx="6"/>
          </p:nvPr>
        </p:nvSpPr>
        <p:spPr>
          <a:xfrm>
            <a:off x="3742025" y="2122175"/>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
        <p:nvSpPr>
          <p:cNvPr id="60" name="Google Shape;60;p68"/>
          <p:cNvSpPr txBox="1">
            <a:spLocks noGrp="1"/>
          </p:cNvSpPr>
          <p:nvPr>
            <p:ph type="subTitle" idx="7"/>
          </p:nvPr>
        </p:nvSpPr>
        <p:spPr>
          <a:xfrm>
            <a:off x="3742025" y="3622550"/>
            <a:ext cx="1656000" cy="835500"/>
          </a:xfrm>
          <a:prstGeom prst="rect">
            <a:avLst/>
          </a:prstGeom>
          <a:noFill/>
          <a:ln>
            <a:noFill/>
          </a:ln>
        </p:spPr>
        <p:txBody>
          <a:bodyPr spcFirstLastPara="1" wrap="square" lIns="0" tIns="91425" rIns="0"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2">
  <p:cSld name="CUSTOM_14">
    <p:spTree>
      <p:nvGrpSpPr>
        <p:cNvPr id="1" name="Shape 61"/>
        <p:cNvGrpSpPr/>
        <p:nvPr/>
      </p:nvGrpSpPr>
      <p:grpSpPr>
        <a:xfrm>
          <a:off x="0" y="0"/>
          <a:ext cx="0" cy="0"/>
          <a:chOff x="0" y="0"/>
          <a:chExt cx="0" cy="0"/>
        </a:xfrm>
      </p:grpSpPr>
      <p:sp>
        <p:nvSpPr>
          <p:cNvPr id="62" name="Google Shape;62;p69"/>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
        <p:nvSpPr>
          <p:cNvPr id="63" name="Google Shape;63;p69"/>
          <p:cNvSpPr txBox="1">
            <a:spLocks noGrp="1"/>
          </p:cNvSpPr>
          <p:nvPr>
            <p:ph type="subTitle" idx="1"/>
          </p:nvPr>
        </p:nvSpPr>
        <p:spPr>
          <a:xfrm>
            <a:off x="719975" y="1381200"/>
            <a:ext cx="26898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64" name="Google Shape;64;p69"/>
          <p:cNvSpPr txBox="1">
            <a:spLocks noGrp="1"/>
          </p:cNvSpPr>
          <p:nvPr>
            <p:ph type="subTitle" idx="2"/>
          </p:nvPr>
        </p:nvSpPr>
        <p:spPr>
          <a:xfrm>
            <a:off x="720000" y="1655450"/>
            <a:ext cx="26898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5" name="Google Shape;65;p69"/>
          <p:cNvSpPr txBox="1">
            <a:spLocks noGrp="1"/>
          </p:cNvSpPr>
          <p:nvPr>
            <p:ph type="subTitle" idx="3"/>
          </p:nvPr>
        </p:nvSpPr>
        <p:spPr>
          <a:xfrm>
            <a:off x="719975" y="2486150"/>
            <a:ext cx="26898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66" name="Google Shape;66;p69"/>
          <p:cNvSpPr txBox="1">
            <a:spLocks noGrp="1"/>
          </p:cNvSpPr>
          <p:nvPr>
            <p:ph type="subTitle" idx="4"/>
          </p:nvPr>
        </p:nvSpPr>
        <p:spPr>
          <a:xfrm>
            <a:off x="720000" y="2760400"/>
            <a:ext cx="26898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7" name="Google Shape;67;p69"/>
          <p:cNvSpPr txBox="1">
            <a:spLocks noGrp="1"/>
          </p:cNvSpPr>
          <p:nvPr>
            <p:ph type="subTitle" idx="5"/>
          </p:nvPr>
        </p:nvSpPr>
        <p:spPr>
          <a:xfrm>
            <a:off x="719975" y="3538875"/>
            <a:ext cx="2689800" cy="390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chemeClr val="accent1"/>
              </a:buClr>
              <a:buSzPts val="1600"/>
              <a:buNone/>
              <a:defRPr sz="1600" b="1">
                <a:solidFill>
                  <a:schemeClr val="accent2"/>
                </a:solidFill>
              </a:defRPr>
            </a:lvl1pPr>
            <a:lvl2pPr lvl="1" algn="l">
              <a:lnSpc>
                <a:spcPct val="100000"/>
              </a:lnSpc>
              <a:spcBef>
                <a:spcPts val="1600"/>
              </a:spcBef>
              <a:spcAft>
                <a:spcPts val="0"/>
              </a:spcAft>
              <a:buClr>
                <a:schemeClr val="accent1"/>
              </a:buClr>
              <a:buSzPts val="1600"/>
              <a:buNone/>
              <a:defRPr sz="1600" b="1">
                <a:solidFill>
                  <a:schemeClr val="accent1"/>
                </a:solidFill>
              </a:defRPr>
            </a:lvl2pPr>
            <a:lvl3pPr lvl="2" algn="l">
              <a:lnSpc>
                <a:spcPct val="100000"/>
              </a:lnSpc>
              <a:spcBef>
                <a:spcPts val="1600"/>
              </a:spcBef>
              <a:spcAft>
                <a:spcPts val="0"/>
              </a:spcAft>
              <a:buClr>
                <a:schemeClr val="accent1"/>
              </a:buClr>
              <a:buSzPts val="1600"/>
              <a:buNone/>
              <a:defRPr sz="1600" b="1">
                <a:solidFill>
                  <a:schemeClr val="accent1"/>
                </a:solidFill>
              </a:defRPr>
            </a:lvl3pPr>
            <a:lvl4pPr lvl="3" algn="l">
              <a:lnSpc>
                <a:spcPct val="100000"/>
              </a:lnSpc>
              <a:spcBef>
                <a:spcPts val="1600"/>
              </a:spcBef>
              <a:spcAft>
                <a:spcPts val="0"/>
              </a:spcAft>
              <a:buClr>
                <a:schemeClr val="accent1"/>
              </a:buClr>
              <a:buSzPts val="1600"/>
              <a:buNone/>
              <a:defRPr sz="1600" b="1">
                <a:solidFill>
                  <a:schemeClr val="accent1"/>
                </a:solidFill>
              </a:defRPr>
            </a:lvl4pPr>
            <a:lvl5pPr lvl="4" algn="l">
              <a:lnSpc>
                <a:spcPct val="100000"/>
              </a:lnSpc>
              <a:spcBef>
                <a:spcPts val="1600"/>
              </a:spcBef>
              <a:spcAft>
                <a:spcPts val="0"/>
              </a:spcAft>
              <a:buClr>
                <a:schemeClr val="accent1"/>
              </a:buClr>
              <a:buSzPts val="1600"/>
              <a:buNone/>
              <a:defRPr sz="1600" b="1">
                <a:solidFill>
                  <a:schemeClr val="accent1"/>
                </a:solidFill>
              </a:defRPr>
            </a:lvl5pPr>
            <a:lvl6pPr lvl="5" algn="l">
              <a:lnSpc>
                <a:spcPct val="100000"/>
              </a:lnSpc>
              <a:spcBef>
                <a:spcPts val="1600"/>
              </a:spcBef>
              <a:spcAft>
                <a:spcPts val="0"/>
              </a:spcAft>
              <a:buClr>
                <a:schemeClr val="accent1"/>
              </a:buClr>
              <a:buSzPts val="1600"/>
              <a:buNone/>
              <a:defRPr sz="1600" b="1">
                <a:solidFill>
                  <a:schemeClr val="accent1"/>
                </a:solidFill>
              </a:defRPr>
            </a:lvl6pPr>
            <a:lvl7pPr lvl="6" algn="l">
              <a:lnSpc>
                <a:spcPct val="100000"/>
              </a:lnSpc>
              <a:spcBef>
                <a:spcPts val="1600"/>
              </a:spcBef>
              <a:spcAft>
                <a:spcPts val="0"/>
              </a:spcAft>
              <a:buClr>
                <a:schemeClr val="accent1"/>
              </a:buClr>
              <a:buSzPts val="1600"/>
              <a:buNone/>
              <a:defRPr sz="1600" b="1">
                <a:solidFill>
                  <a:schemeClr val="accent1"/>
                </a:solidFill>
              </a:defRPr>
            </a:lvl7pPr>
            <a:lvl8pPr lvl="7" algn="l">
              <a:lnSpc>
                <a:spcPct val="100000"/>
              </a:lnSpc>
              <a:spcBef>
                <a:spcPts val="1600"/>
              </a:spcBef>
              <a:spcAft>
                <a:spcPts val="0"/>
              </a:spcAft>
              <a:buClr>
                <a:schemeClr val="accent1"/>
              </a:buClr>
              <a:buSzPts val="1600"/>
              <a:buNone/>
              <a:defRPr sz="1600" b="1">
                <a:solidFill>
                  <a:schemeClr val="accent1"/>
                </a:solidFill>
              </a:defRPr>
            </a:lvl8pPr>
            <a:lvl9pPr lvl="8" algn="l">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68" name="Google Shape;68;p69"/>
          <p:cNvSpPr txBox="1">
            <a:spLocks noGrp="1"/>
          </p:cNvSpPr>
          <p:nvPr>
            <p:ph type="subTitle" idx="6"/>
          </p:nvPr>
        </p:nvSpPr>
        <p:spPr>
          <a:xfrm>
            <a:off x="720000" y="3813125"/>
            <a:ext cx="26898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9" name="Google Shape;69;p69"/>
          <p:cNvSpPr txBox="1">
            <a:spLocks noGrp="1"/>
          </p:cNvSpPr>
          <p:nvPr>
            <p:ph type="subTitle" idx="7"/>
          </p:nvPr>
        </p:nvSpPr>
        <p:spPr>
          <a:xfrm>
            <a:off x="5734175" y="1381200"/>
            <a:ext cx="2689800" cy="3909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Clr>
                <a:schemeClr val="accent1"/>
              </a:buClr>
              <a:buSzPts val="1600"/>
              <a:buNone/>
              <a:defRPr sz="1600" b="1">
                <a:solidFill>
                  <a:schemeClr val="accent2"/>
                </a:solidFill>
              </a:defRPr>
            </a:lvl1pPr>
            <a:lvl2pPr lvl="1" algn="r">
              <a:lnSpc>
                <a:spcPct val="100000"/>
              </a:lnSpc>
              <a:spcBef>
                <a:spcPts val="1600"/>
              </a:spcBef>
              <a:spcAft>
                <a:spcPts val="0"/>
              </a:spcAft>
              <a:buClr>
                <a:schemeClr val="accent1"/>
              </a:buClr>
              <a:buSzPts val="1600"/>
              <a:buNone/>
              <a:defRPr sz="1600" b="1">
                <a:solidFill>
                  <a:schemeClr val="accent1"/>
                </a:solidFill>
              </a:defRPr>
            </a:lvl2pPr>
            <a:lvl3pPr lvl="2" algn="r">
              <a:lnSpc>
                <a:spcPct val="100000"/>
              </a:lnSpc>
              <a:spcBef>
                <a:spcPts val="1600"/>
              </a:spcBef>
              <a:spcAft>
                <a:spcPts val="0"/>
              </a:spcAft>
              <a:buClr>
                <a:schemeClr val="accent1"/>
              </a:buClr>
              <a:buSzPts val="1600"/>
              <a:buNone/>
              <a:defRPr sz="1600" b="1">
                <a:solidFill>
                  <a:schemeClr val="accent1"/>
                </a:solidFill>
              </a:defRPr>
            </a:lvl3pPr>
            <a:lvl4pPr lvl="3" algn="r">
              <a:lnSpc>
                <a:spcPct val="100000"/>
              </a:lnSpc>
              <a:spcBef>
                <a:spcPts val="1600"/>
              </a:spcBef>
              <a:spcAft>
                <a:spcPts val="0"/>
              </a:spcAft>
              <a:buClr>
                <a:schemeClr val="accent1"/>
              </a:buClr>
              <a:buSzPts val="1600"/>
              <a:buNone/>
              <a:defRPr sz="1600" b="1">
                <a:solidFill>
                  <a:schemeClr val="accent1"/>
                </a:solidFill>
              </a:defRPr>
            </a:lvl4pPr>
            <a:lvl5pPr lvl="4" algn="r">
              <a:lnSpc>
                <a:spcPct val="100000"/>
              </a:lnSpc>
              <a:spcBef>
                <a:spcPts val="1600"/>
              </a:spcBef>
              <a:spcAft>
                <a:spcPts val="0"/>
              </a:spcAft>
              <a:buClr>
                <a:schemeClr val="accent1"/>
              </a:buClr>
              <a:buSzPts val="1600"/>
              <a:buNone/>
              <a:defRPr sz="1600" b="1">
                <a:solidFill>
                  <a:schemeClr val="accent1"/>
                </a:solidFill>
              </a:defRPr>
            </a:lvl5pPr>
            <a:lvl6pPr lvl="5" algn="r">
              <a:lnSpc>
                <a:spcPct val="100000"/>
              </a:lnSpc>
              <a:spcBef>
                <a:spcPts val="1600"/>
              </a:spcBef>
              <a:spcAft>
                <a:spcPts val="0"/>
              </a:spcAft>
              <a:buClr>
                <a:schemeClr val="accent1"/>
              </a:buClr>
              <a:buSzPts val="1600"/>
              <a:buNone/>
              <a:defRPr sz="1600" b="1">
                <a:solidFill>
                  <a:schemeClr val="accent1"/>
                </a:solidFill>
              </a:defRPr>
            </a:lvl6pPr>
            <a:lvl7pPr lvl="6" algn="r">
              <a:lnSpc>
                <a:spcPct val="100000"/>
              </a:lnSpc>
              <a:spcBef>
                <a:spcPts val="1600"/>
              </a:spcBef>
              <a:spcAft>
                <a:spcPts val="0"/>
              </a:spcAft>
              <a:buClr>
                <a:schemeClr val="accent1"/>
              </a:buClr>
              <a:buSzPts val="1600"/>
              <a:buNone/>
              <a:defRPr sz="1600" b="1">
                <a:solidFill>
                  <a:schemeClr val="accent1"/>
                </a:solidFill>
              </a:defRPr>
            </a:lvl7pPr>
            <a:lvl8pPr lvl="7" algn="r">
              <a:lnSpc>
                <a:spcPct val="100000"/>
              </a:lnSpc>
              <a:spcBef>
                <a:spcPts val="1600"/>
              </a:spcBef>
              <a:spcAft>
                <a:spcPts val="0"/>
              </a:spcAft>
              <a:buClr>
                <a:schemeClr val="accent1"/>
              </a:buClr>
              <a:buSzPts val="1600"/>
              <a:buNone/>
              <a:defRPr sz="1600" b="1">
                <a:solidFill>
                  <a:schemeClr val="accent1"/>
                </a:solidFill>
              </a:defRPr>
            </a:lvl8pPr>
            <a:lvl9pPr lvl="8" algn="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70" name="Google Shape;70;p69"/>
          <p:cNvSpPr txBox="1">
            <a:spLocks noGrp="1"/>
          </p:cNvSpPr>
          <p:nvPr>
            <p:ph type="subTitle" idx="8"/>
          </p:nvPr>
        </p:nvSpPr>
        <p:spPr>
          <a:xfrm>
            <a:off x="5734200" y="1655450"/>
            <a:ext cx="2689800" cy="61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71" name="Google Shape;71;p69"/>
          <p:cNvSpPr txBox="1">
            <a:spLocks noGrp="1"/>
          </p:cNvSpPr>
          <p:nvPr>
            <p:ph type="subTitle" idx="9"/>
          </p:nvPr>
        </p:nvSpPr>
        <p:spPr>
          <a:xfrm>
            <a:off x="5734175" y="2486150"/>
            <a:ext cx="2689800" cy="3909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Clr>
                <a:schemeClr val="accent1"/>
              </a:buClr>
              <a:buSzPts val="1600"/>
              <a:buNone/>
              <a:defRPr sz="1600" b="1">
                <a:solidFill>
                  <a:schemeClr val="accent2"/>
                </a:solidFill>
              </a:defRPr>
            </a:lvl1pPr>
            <a:lvl2pPr lvl="1" algn="r">
              <a:lnSpc>
                <a:spcPct val="100000"/>
              </a:lnSpc>
              <a:spcBef>
                <a:spcPts val="1600"/>
              </a:spcBef>
              <a:spcAft>
                <a:spcPts val="0"/>
              </a:spcAft>
              <a:buClr>
                <a:schemeClr val="accent1"/>
              </a:buClr>
              <a:buSzPts val="1600"/>
              <a:buNone/>
              <a:defRPr sz="1600" b="1">
                <a:solidFill>
                  <a:schemeClr val="accent1"/>
                </a:solidFill>
              </a:defRPr>
            </a:lvl2pPr>
            <a:lvl3pPr lvl="2" algn="r">
              <a:lnSpc>
                <a:spcPct val="100000"/>
              </a:lnSpc>
              <a:spcBef>
                <a:spcPts val="1600"/>
              </a:spcBef>
              <a:spcAft>
                <a:spcPts val="0"/>
              </a:spcAft>
              <a:buClr>
                <a:schemeClr val="accent1"/>
              </a:buClr>
              <a:buSzPts val="1600"/>
              <a:buNone/>
              <a:defRPr sz="1600" b="1">
                <a:solidFill>
                  <a:schemeClr val="accent1"/>
                </a:solidFill>
              </a:defRPr>
            </a:lvl3pPr>
            <a:lvl4pPr lvl="3" algn="r">
              <a:lnSpc>
                <a:spcPct val="100000"/>
              </a:lnSpc>
              <a:spcBef>
                <a:spcPts val="1600"/>
              </a:spcBef>
              <a:spcAft>
                <a:spcPts val="0"/>
              </a:spcAft>
              <a:buClr>
                <a:schemeClr val="accent1"/>
              </a:buClr>
              <a:buSzPts val="1600"/>
              <a:buNone/>
              <a:defRPr sz="1600" b="1">
                <a:solidFill>
                  <a:schemeClr val="accent1"/>
                </a:solidFill>
              </a:defRPr>
            </a:lvl4pPr>
            <a:lvl5pPr lvl="4" algn="r">
              <a:lnSpc>
                <a:spcPct val="100000"/>
              </a:lnSpc>
              <a:spcBef>
                <a:spcPts val="1600"/>
              </a:spcBef>
              <a:spcAft>
                <a:spcPts val="0"/>
              </a:spcAft>
              <a:buClr>
                <a:schemeClr val="accent1"/>
              </a:buClr>
              <a:buSzPts val="1600"/>
              <a:buNone/>
              <a:defRPr sz="1600" b="1">
                <a:solidFill>
                  <a:schemeClr val="accent1"/>
                </a:solidFill>
              </a:defRPr>
            </a:lvl5pPr>
            <a:lvl6pPr lvl="5" algn="r">
              <a:lnSpc>
                <a:spcPct val="100000"/>
              </a:lnSpc>
              <a:spcBef>
                <a:spcPts val="1600"/>
              </a:spcBef>
              <a:spcAft>
                <a:spcPts val="0"/>
              </a:spcAft>
              <a:buClr>
                <a:schemeClr val="accent1"/>
              </a:buClr>
              <a:buSzPts val="1600"/>
              <a:buNone/>
              <a:defRPr sz="1600" b="1">
                <a:solidFill>
                  <a:schemeClr val="accent1"/>
                </a:solidFill>
              </a:defRPr>
            </a:lvl6pPr>
            <a:lvl7pPr lvl="6" algn="r">
              <a:lnSpc>
                <a:spcPct val="100000"/>
              </a:lnSpc>
              <a:spcBef>
                <a:spcPts val="1600"/>
              </a:spcBef>
              <a:spcAft>
                <a:spcPts val="0"/>
              </a:spcAft>
              <a:buClr>
                <a:schemeClr val="accent1"/>
              </a:buClr>
              <a:buSzPts val="1600"/>
              <a:buNone/>
              <a:defRPr sz="1600" b="1">
                <a:solidFill>
                  <a:schemeClr val="accent1"/>
                </a:solidFill>
              </a:defRPr>
            </a:lvl7pPr>
            <a:lvl8pPr lvl="7" algn="r">
              <a:lnSpc>
                <a:spcPct val="100000"/>
              </a:lnSpc>
              <a:spcBef>
                <a:spcPts val="1600"/>
              </a:spcBef>
              <a:spcAft>
                <a:spcPts val="0"/>
              </a:spcAft>
              <a:buClr>
                <a:schemeClr val="accent1"/>
              </a:buClr>
              <a:buSzPts val="1600"/>
              <a:buNone/>
              <a:defRPr sz="1600" b="1">
                <a:solidFill>
                  <a:schemeClr val="accent1"/>
                </a:solidFill>
              </a:defRPr>
            </a:lvl8pPr>
            <a:lvl9pPr lvl="8" algn="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72" name="Google Shape;72;p69"/>
          <p:cNvSpPr txBox="1">
            <a:spLocks noGrp="1"/>
          </p:cNvSpPr>
          <p:nvPr>
            <p:ph type="subTitle" idx="13"/>
          </p:nvPr>
        </p:nvSpPr>
        <p:spPr>
          <a:xfrm>
            <a:off x="5734200" y="2760400"/>
            <a:ext cx="2689800" cy="61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73" name="Google Shape;73;p69"/>
          <p:cNvSpPr txBox="1">
            <a:spLocks noGrp="1"/>
          </p:cNvSpPr>
          <p:nvPr>
            <p:ph type="subTitle" idx="14"/>
          </p:nvPr>
        </p:nvSpPr>
        <p:spPr>
          <a:xfrm>
            <a:off x="5734175" y="3538875"/>
            <a:ext cx="2689800" cy="3909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Clr>
                <a:schemeClr val="accent1"/>
              </a:buClr>
              <a:buSzPts val="1600"/>
              <a:buNone/>
              <a:defRPr sz="1600" b="1">
                <a:solidFill>
                  <a:schemeClr val="accent2"/>
                </a:solidFill>
              </a:defRPr>
            </a:lvl1pPr>
            <a:lvl2pPr lvl="1" algn="r">
              <a:lnSpc>
                <a:spcPct val="100000"/>
              </a:lnSpc>
              <a:spcBef>
                <a:spcPts val="1600"/>
              </a:spcBef>
              <a:spcAft>
                <a:spcPts val="0"/>
              </a:spcAft>
              <a:buClr>
                <a:schemeClr val="accent1"/>
              </a:buClr>
              <a:buSzPts val="1600"/>
              <a:buNone/>
              <a:defRPr sz="1600" b="1">
                <a:solidFill>
                  <a:schemeClr val="accent1"/>
                </a:solidFill>
              </a:defRPr>
            </a:lvl2pPr>
            <a:lvl3pPr lvl="2" algn="r">
              <a:lnSpc>
                <a:spcPct val="100000"/>
              </a:lnSpc>
              <a:spcBef>
                <a:spcPts val="1600"/>
              </a:spcBef>
              <a:spcAft>
                <a:spcPts val="0"/>
              </a:spcAft>
              <a:buClr>
                <a:schemeClr val="accent1"/>
              </a:buClr>
              <a:buSzPts val="1600"/>
              <a:buNone/>
              <a:defRPr sz="1600" b="1">
                <a:solidFill>
                  <a:schemeClr val="accent1"/>
                </a:solidFill>
              </a:defRPr>
            </a:lvl3pPr>
            <a:lvl4pPr lvl="3" algn="r">
              <a:lnSpc>
                <a:spcPct val="100000"/>
              </a:lnSpc>
              <a:spcBef>
                <a:spcPts val="1600"/>
              </a:spcBef>
              <a:spcAft>
                <a:spcPts val="0"/>
              </a:spcAft>
              <a:buClr>
                <a:schemeClr val="accent1"/>
              </a:buClr>
              <a:buSzPts val="1600"/>
              <a:buNone/>
              <a:defRPr sz="1600" b="1">
                <a:solidFill>
                  <a:schemeClr val="accent1"/>
                </a:solidFill>
              </a:defRPr>
            </a:lvl4pPr>
            <a:lvl5pPr lvl="4" algn="r">
              <a:lnSpc>
                <a:spcPct val="100000"/>
              </a:lnSpc>
              <a:spcBef>
                <a:spcPts val="1600"/>
              </a:spcBef>
              <a:spcAft>
                <a:spcPts val="0"/>
              </a:spcAft>
              <a:buClr>
                <a:schemeClr val="accent1"/>
              </a:buClr>
              <a:buSzPts val="1600"/>
              <a:buNone/>
              <a:defRPr sz="1600" b="1">
                <a:solidFill>
                  <a:schemeClr val="accent1"/>
                </a:solidFill>
              </a:defRPr>
            </a:lvl5pPr>
            <a:lvl6pPr lvl="5" algn="r">
              <a:lnSpc>
                <a:spcPct val="100000"/>
              </a:lnSpc>
              <a:spcBef>
                <a:spcPts val="1600"/>
              </a:spcBef>
              <a:spcAft>
                <a:spcPts val="0"/>
              </a:spcAft>
              <a:buClr>
                <a:schemeClr val="accent1"/>
              </a:buClr>
              <a:buSzPts val="1600"/>
              <a:buNone/>
              <a:defRPr sz="1600" b="1">
                <a:solidFill>
                  <a:schemeClr val="accent1"/>
                </a:solidFill>
              </a:defRPr>
            </a:lvl6pPr>
            <a:lvl7pPr lvl="6" algn="r">
              <a:lnSpc>
                <a:spcPct val="100000"/>
              </a:lnSpc>
              <a:spcBef>
                <a:spcPts val="1600"/>
              </a:spcBef>
              <a:spcAft>
                <a:spcPts val="0"/>
              </a:spcAft>
              <a:buClr>
                <a:schemeClr val="accent1"/>
              </a:buClr>
              <a:buSzPts val="1600"/>
              <a:buNone/>
              <a:defRPr sz="1600" b="1">
                <a:solidFill>
                  <a:schemeClr val="accent1"/>
                </a:solidFill>
              </a:defRPr>
            </a:lvl7pPr>
            <a:lvl8pPr lvl="7" algn="r">
              <a:lnSpc>
                <a:spcPct val="100000"/>
              </a:lnSpc>
              <a:spcBef>
                <a:spcPts val="1600"/>
              </a:spcBef>
              <a:spcAft>
                <a:spcPts val="0"/>
              </a:spcAft>
              <a:buClr>
                <a:schemeClr val="accent1"/>
              </a:buClr>
              <a:buSzPts val="1600"/>
              <a:buNone/>
              <a:defRPr sz="1600" b="1">
                <a:solidFill>
                  <a:schemeClr val="accent1"/>
                </a:solidFill>
              </a:defRPr>
            </a:lvl8pPr>
            <a:lvl9pPr lvl="8" algn="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74" name="Google Shape;74;p69"/>
          <p:cNvSpPr txBox="1">
            <a:spLocks noGrp="1"/>
          </p:cNvSpPr>
          <p:nvPr>
            <p:ph type="subTitle" idx="15"/>
          </p:nvPr>
        </p:nvSpPr>
        <p:spPr>
          <a:xfrm>
            <a:off x="5734200" y="3813125"/>
            <a:ext cx="2689800" cy="61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75"/>
        <p:cNvGrpSpPr/>
        <p:nvPr/>
      </p:nvGrpSpPr>
      <p:grpSpPr>
        <a:xfrm>
          <a:off x="0" y="0"/>
          <a:ext cx="0" cy="0"/>
          <a:chOff x="0" y="0"/>
          <a:chExt cx="0" cy="0"/>
        </a:xfrm>
      </p:grpSpPr>
      <p:sp>
        <p:nvSpPr>
          <p:cNvPr id="76" name="Google Shape;76;p70"/>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
        <p:nvSpPr>
          <p:cNvPr id="77" name="Google Shape;77;p70"/>
          <p:cNvSpPr txBox="1">
            <a:spLocks noGrp="1"/>
          </p:cNvSpPr>
          <p:nvPr>
            <p:ph type="subTitle" idx="1"/>
          </p:nvPr>
        </p:nvSpPr>
        <p:spPr>
          <a:xfrm>
            <a:off x="719975" y="2514600"/>
            <a:ext cx="2238300" cy="3909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1"/>
              </a:buClr>
              <a:buSzPts val="1600"/>
              <a:buNone/>
              <a:defRPr sz="1600" b="1">
                <a:solidFill>
                  <a:schemeClr val="accent2"/>
                </a:solidFill>
              </a:defRPr>
            </a:lvl1pPr>
            <a:lvl2pPr lvl="1" algn="ctr">
              <a:lnSpc>
                <a:spcPct val="100000"/>
              </a:lnSpc>
              <a:spcBef>
                <a:spcPts val="1600"/>
              </a:spcBef>
              <a:spcAft>
                <a:spcPts val="0"/>
              </a:spcAft>
              <a:buClr>
                <a:schemeClr val="accent1"/>
              </a:buClr>
              <a:buSzPts val="1600"/>
              <a:buNone/>
              <a:defRPr sz="1600" b="1">
                <a:solidFill>
                  <a:schemeClr val="accent1"/>
                </a:solidFill>
              </a:defRPr>
            </a:lvl2pPr>
            <a:lvl3pPr lvl="2" algn="ctr">
              <a:lnSpc>
                <a:spcPct val="100000"/>
              </a:lnSpc>
              <a:spcBef>
                <a:spcPts val="1600"/>
              </a:spcBef>
              <a:spcAft>
                <a:spcPts val="0"/>
              </a:spcAft>
              <a:buClr>
                <a:schemeClr val="accent1"/>
              </a:buClr>
              <a:buSzPts val="1600"/>
              <a:buNone/>
              <a:defRPr sz="1600" b="1">
                <a:solidFill>
                  <a:schemeClr val="accent1"/>
                </a:solidFill>
              </a:defRPr>
            </a:lvl3pPr>
            <a:lvl4pPr lvl="3" algn="ctr">
              <a:lnSpc>
                <a:spcPct val="100000"/>
              </a:lnSpc>
              <a:spcBef>
                <a:spcPts val="1600"/>
              </a:spcBef>
              <a:spcAft>
                <a:spcPts val="0"/>
              </a:spcAft>
              <a:buClr>
                <a:schemeClr val="accent1"/>
              </a:buClr>
              <a:buSzPts val="1600"/>
              <a:buNone/>
              <a:defRPr sz="1600" b="1">
                <a:solidFill>
                  <a:schemeClr val="accent1"/>
                </a:solidFill>
              </a:defRPr>
            </a:lvl4pPr>
            <a:lvl5pPr lvl="4" algn="ctr">
              <a:lnSpc>
                <a:spcPct val="100000"/>
              </a:lnSpc>
              <a:spcBef>
                <a:spcPts val="1600"/>
              </a:spcBef>
              <a:spcAft>
                <a:spcPts val="0"/>
              </a:spcAft>
              <a:buClr>
                <a:schemeClr val="accent1"/>
              </a:buClr>
              <a:buSzPts val="1600"/>
              <a:buNone/>
              <a:defRPr sz="1600" b="1">
                <a:solidFill>
                  <a:schemeClr val="accent1"/>
                </a:solidFill>
              </a:defRPr>
            </a:lvl5pPr>
            <a:lvl6pPr lvl="5" algn="ctr">
              <a:lnSpc>
                <a:spcPct val="100000"/>
              </a:lnSpc>
              <a:spcBef>
                <a:spcPts val="1600"/>
              </a:spcBef>
              <a:spcAft>
                <a:spcPts val="0"/>
              </a:spcAft>
              <a:buClr>
                <a:schemeClr val="accent1"/>
              </a:buClr>
              <a:buSzPts val="1600"/>
              <a:buNone/>
              <a:defRPr sz="1600" b="1">
                <a:solidFill>
                  <a:schemeClr val="accent1"/>
                </a:solidFill>
              </a:defRPr>
            </a:lvl6pPr>
            <a:lvl7pPr lvl="6" algn="ctr">
              <a:lnSpc>
                <a:spcPct val="100000"/>
              </a:lnSpc>
              <a:spcBef>
                <a:spcPts val="1600"/>
              </a:spcBef>
              <a:spcAft>
                <a:spcPts val="0"/>
              </a:spcAft>
              <a:buClr>
                <a:schemeClr val="accent1"/>
              </a:buClr>
              <a:buSzPts val="1600"/>
              <a:buNone/>
              <a:defRPr sz="1600" b="1">
                <a:solidFill>
                  <a:schemeClr val="accent1"/>
                </a:solidFill>
              </a:defRPr>
            </a:lvl7pPr>
            <a:lvl8pPr lvl="7" algn="ctr">
              <a:lnSpc>
                <a:spcPct val="100000"/>
              </a:lnSpc>
              <a:spcBef>
                <a:spcPts val="1600"/>
              </a:spcBef>
              <a:spcAft>
                <a:spcPts val="0"/>
              </a:spcAft>
              <a:buClr>
                <a:schemeClr val="accent1"/>
              </a:buClr>
              <a:buSzPts val="1600"/>
              <a:buNone/>
              <a:defRPr sz="1600" b="1">
                <a:solidFill>
                  <a:schemeClr val="accent1"/>
                </a:solidFill>
              </a:defRPr>
            </a:lvl8pPr>
            <a:lvl9pPr lvl="8" algn="ct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78" name="Google Shape;78;p70"/>
          <p:cNvSpPr txBox="1">
            <a:spLocks noGrp="1"/>
          </p:cNvSpPr>
          <p:nvPr>
            <p:ph type="subTitle" idx="2"/>
          </p:nvPr>
        </p:nvSpPr>
        <p:spPr>
          <a:xfrm>
            <a:off x="3452838" y="2514600"/>
            <a:ext cx="2238300" cy="3909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1"/>
              </a:buClr>
              <a:buSzPts val="1600"/>
              <a:buNone/>
              <a:defRPr sz="1600" b="1">
                <a:solidFill>
                  <a:schemeClr val="accent2"/>
                </a:solidFill>
              </a:defRPr>
            </a:lvl1pPr>
            <a:lvl2pPr lvl="1" algn="ctr">
              <a:lnSpc>
                <a:spcPct val="100000"/>
              </a:lnSpc>
              <a:spcBef>
                <a:spcPts val="1600"/>
              </a:spcBef>
              <a:spcAft>
                <a:spcPts val="0"/>
              </a:spcAft>
              <a:buClr>
                <a:schemeClr val="accent1"/>
              </a:buClr>
              <a:buSzPts val="1600"/>
              <a:buNone/>
              <a:defRPr sz="1600" b="1">
                <a:solidFill>
                  <a:schemeClr val="accent1"/>
                </a:solidFill>
              </a:defRPr>
            </a:lvl2pPr>
            <a:lvl3pPr lvl="2" algn="ctr">
              <a:lnSpc>
                <a:spcPct val="100000"/>
              </a:lnSpc>
              <a:spcBef>
                <a:spcPts val="1600"/>
              </a:spcBef>
              <a:spcAft>
                <a:spcPts val="0"/>
              </a:spcAft>
              <a:buClr>
                <a:schemeClr val="accent1"/>
              </a:buClr>
              <a:buSzPts val="1600"/>
              <a:buNone/>
              <a:defRPr sz="1600" b="1">
                <a:solidFill>
                  <a:schemeClr val="accent1"/>
                </a:solidFill>
              </a:defRPr>
            </a:lvl3pPr>
            <a:lvl4pPr lvl="3" algn="ctr">
              <a:lnSpc>
                <a:spcPct val="100000"/>
              </a:lnSpc>
              <a:spcBef>
                <a:spcPts val="1600"/>
              </a:spcBef>
              <a:spcAft>
                <a:spcPts val="0"/>
              </a:spcAft>
              <a:buClr>
                <a:schemeClr val="accent1"/>
              </a:buClr>
              <a:buSzPts val="1600"/>
              <a:buNone/>
              <a:defRPr sz="1600" b="1">
                <a:solidFill>
                  <a:schemeClr val="accent1"/>
                </a:solidFill>
              </a:defRPr>
            </a:lvl4pPr>
            <a:lvl5pPr lvl="4" algn="ctr">
              <a:lnSpc>
                <a:spcPct val="100000"/>
              </a:lnSpc>
              <a:spcBef>
                <a:spcPts val="1600"/>
              </a:spcBef>
              <a:spcAft>
                <a:spcPts val="0"/>
              </a:spcAft>
              <a:buClr>
                <a:schemeClr val="accent1"/>
              </a:buClr>
              <a:buSzPts val="1600"/>
              <a:buNone/>
              <a:defRPr sz="1600" b="1">
                <a:solidFill>
                  <a:schemeClr val="accent1"/>
                </a:solidFill>
              </a:defRPr>
            </a:lvl5pPr>
            <a:lvl6pPr lvl="5" algn="ctr">
              <a:lnSpc>
                <a:spcPct val="100000"/>
              </a:lnSpc>
              <a:spcBef>
                <a:spcPts val="1600"/>
              </a:spcBef>
              <a:spcAft>
                <a:spcPts val="0"/>
              </a:spcAft>
              <a:buClr>
                <a:schemeClr val="accent1"/>
              </a:buClr>
              <a:buSzPts val="1600"/>
              <a:buNone/>
              <a:defRPr sz="1600" b="1">
                <a:solidFill>
                  <a:schemeClr val="accent1"/>
                </a:solidFill>
              </a:defRPr>
            </a:lvl6pPr>
            <a:lvl7pPr lvl="6" algn="ctr">
              <a:lnSpc>
                <a:spcPct val="100000"/>
              </a:lnSpc>
              <a:spcBef>
                <a:spcPts val="1600"/>
              </a:spcBef>
              <a:spcAft>
                <a:spcPts val="0"/>
              </a:spcAft>
              <a:buClr>
                <a:schemeClr val="accent1"/>
              </a:buClr>
              <a:buSzPts val="1600"/>
              <a:buNone/>
              <a:defRPr sz="1600" b="1">
                <a:solidFill>
                  <a:schemeClr val="accent1"/>
                </a:solidFill>
              </a:defRPr>
            </a:lvl7pPr>
            <a:lvl8pPr lvl="7" algn="ctr">
              <a:lnSpc>
                <a:spcPct val="100000"/>
              </a:lnSpc>
              <a:spcBef>
                <a:spcPts val="1600"/>
              </a:spcBef>
              <a:spcAft>
                <a:spcPts val="0"/>
              </a:spcAft>
              <a:buClr>
                <a:schemeClr val="accent1"/>
              </a:buClr>
              <a:buSzPts val="1600"/>
              <a:buNone/>
              <a:defRPr sz="1600" b="1">
                <a:solidFill>
                  <a:schemeClr val="accent1"/>
                </a:solidFill>
              </a:defRPr>
            </a:lvl8pPr>
            <a:lvl9pPr lvl="8" algn="ct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79" name="Google Shape;79;p70"/>
          <p:cNvSpPr txBox="1">
            <a:spLocks noGrp="1"/>
          </p:cNvSpPr>
          <p:nvPr>
            <p:ph type="subTitle" idx="3"/>
          </p:nvPr>
        </p:nvSpPr>
        <p:spPr>
          <a:xfrm>
            <a:off x="3452858" y="2788850"/>
            <a:ext cx="2238300" cy="103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 name="Google Shape;80;p70"/>
          <p:cNvSpPr txBox="1">
            <a:spLocks noGrp="1"/>
          </p:cNvSpPr>
          <p:nvPr>
            <p:ph type="subTitle" idx="4"/>
          </p:nvPr>
        </p:nvSpPr>
        <p:spPr>
          <a:xfrm>
            <a:off x="720000" y="2788850"/>
            <a:ext cx="2238300" cy="103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 name="Google Shape;81;p70"/>
          <p:cNvSpPr txBox="1">
            <a:spLocks noGrp="1"/>
          </p:cNvSpPr>
          <p:nvPr>
            <p:ph type="subTitle" idx="5"/>
          </p:nvPr>
        </p:nvSpPr>
        <p:spPr>
          <a:xfrm>
            <a:off x="6185688" y="2514600"/>
            <a:ext cx="2238300" cy="3909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1"/>
              </a:buClr>
              <a:buSzPts val="1600"/>
              <a:buNone/>
              <a:defRPr sz="1600" b="1">
                <a:solidFill>
                  <a:schemeClr val="accent2"/>
                </a:solidFill>
              </a:defRPr>
            </a:lvl1pPr>
            <a:lvl2pPr lvl="1" algn="ctr">
              <a:lnSpc>
                <a:spcPct val="100000"/>
              </a:lnSpc>
              <a:spcBef>
                <a:spcPts val="1600"/>
              </a:spcBef>
              <a:spcAft>
                <a:spcPts val="0"/>
              </a:spcAft>
              <a:buClr>
                <a:schemeClr val="accent1"/>
              </a:buClr>
              <a:buSzPts val="1600"/>
              <a:buNone/>
              <a:defRPr sz="1600" b="1">
                <a:solidFill>
                  <a:schemeClr val="accent1"/>
                </a:solidFill>
              </a:defRPr>
            </a:lvl2pPr>
            <a:lvl3pPr lvl="2" algn="ctr">
              <a:lnSpc>
                <a:spcPct val="100000"/>
              </a:lnSpc>
              <a:spcBef>
                <a:spcPts val="1600"/>
              </a:spcBef>
              <a:spcAft>
                <a:spcPts val="0"/>
              </a:spcAft>
              <a:buClr>
                <a:schemeClr val="accent1"/>
              </a:buClr>
              <a:buSzPts val="1600"/>
              <a:buNone/>
              <a:defRPr sz="1600" b="1">
                <a:solidFill>
                  <a:schemeClr val="accent1"/>
                </a:solidFill>
              </a:defRPr>
            </a:lvl3pPr>
            <a:lvl4pPr lvl="3" algn="ctr">
              <a:lnSpc>
                <a:spcPct val="100000"/>
              </a:lnSpc>
              <a:spcBef>
                <a:spcPts val="1600"/>
              </a:spcBef>
              <a:spcAft>
                <a:spcPts val="0"/>
              </a:spcAft>
              <a:buClr>
                <a:schemeClr val="accent1"/>
              </a:buClr>
              <a:buSzPts val="1600"/>
              <a:buNone/>
              <a:defRPr sz="1600" b="1">
                <a:solidFill>
                  <a:schemeClr val="accent1"/>
                </a:solidFill>
              </a:defRPr>
            </a:lvl4pPr>
            <a:lvl5pPr lvl="4" algn="ctr">
              <a:lnSpc>
                <a:spcPct val="100000"/>
              </a:lnSpc>
              <a:spcBef>
                <a:spcPts val="1600"/>
              </a:spcBef>
              <a:spcAft>
                <a:spcPts val="0"/>
              </a:spcAft>
              <a:buClr>
                <a:schemeClr val="accent1"/>
              </a:buClr>
              <a:buSzPts val="1600"/>
              <a:buNone/>
              <a:defRPr sz="1600" b="1">
                <a:solidFill>
                  <a:schemeClr val="accent1"/>
                </a:solidFill>
              </a:defRPr>
            </a:lvl5pPr>
            <a:lvl6pPr lvl="5" algn="ctr">
              <a:lnSpc>
                <a:spcPct val="100000"/>
              </a:lnSpc>
              <a:spcBef>
                <a:spcPts val="1600"/>
              </a:spcBef>
              <a:spcAft>
                <a:spcPts val="0"/>
              </a:spcAft>
              <a:buClr>
                <a:schemeClr val="accent1"/>
              </a:buClr>
              <a:buSzPts val="1600"/>
              <a:buNone/>
              <a:defRPr sz="1600" b="1">
                <a:solidFill>
                  <a:schemeClr val="accent1"/>
                </a:solidFill>
              </a:defRPr>
            </a:lvl6pPr>
            <a:lvl7pPr lvl="6" algn="ctr">
              <a:lnSpc>
                <a:spcPct val="100000"/>
              </a:lnSpc>
              <a:spcBef>
                <a:spcPts val="1600"/>
              </a:spcBef>
              <a:spcAft>
                <a:spcPts val="0"/>
              </a:spcAft>
              <a:buClr>
                <a:schemeClr val="accent1"/>
              </a:buClr>
              <a:buSzPts val="1600"/>
              <a:buNone/>
              <a:defRPr sz="1600" b="1">
                <a:solidFill>
                  <a:schemeClr val="accent1"/>
                </a:solidFill>
              </a:defRPr>
            </a:lvl7pPr>
            <a:lvl8pPr lvl="7" algn="ctr">
              <a:lnSpc>
                <a:spcPct val="100000"/>
              </a:lnSpc>
              <a:spcBef>
                <a:spcPts val="1600"/>
              </a:spcBef>
              <a:spcAft>
                <a:spcPts val="0"/>
              </a:spcAft>
              <a:buClr>
                <a:schemeClr val="accent1"/>
              </a:buClr>
              <a:buSzPts val="1600"/>
              <a:buNone/>
              <a:defRPr sz="1600" b="1">
                <a:solidFill>
                  <a:schemeClr val="accent1"/>
                </a:solidFill>
              </a:defRPr>
            </a:lvl8pPr>
            <a:lvl9pPr lvl="8" algn="ctr">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2" name="Google Shape;82;p70"/>
          <p:cNvSpPr txBox="1">
            <a:spLocks noGrp="1"/>
          </p:cNvSpPr>
          <p:nvPr>
            <p:ph type="subTitle" idx="6"/>
          </p:nvPr>
        </p:nvSpPr>
        <p:spPr>
          <a:xfrm>
            <a:off x="6185703" y="2788850"/>
            <a:ext cx="2238300" cy="103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58"/>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1pPr>
            <a:lvl2pPr marR="0" lvl="1"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2pPr>
            <a:lvl3pPr marR="0" lvl="2"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3pPr>
            <a:lvl4pPr marR="0" lvl="3"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4pPr>
            <a:lvl5pPr marR="0" lvl="4"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5pPr>
            <a:lvl6pPr marR="0" lvl="5"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6pPr>
            <a:lvl7pPr marR="0" lvl="6"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7pPr>
            <a:lvl8pPr marR="0" lvl="7"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8pPr>
            <a:lvl9pPr marR="0" lvl="8" algn="l"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9pPr>
          </a:lstStyle>
          <a:p>
            <a:endParaRPr/>
          </a:p>
        </p:txBody>
      </p:sp>
      <p:sp>
        <p:nvSpPr>
          <p:cNvPr id="7" name="Google Shape;7;p58"/>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l" rtl="0">
              <a:lnSpc>
                <a:spcPct val="100000"/>
              </a:lnSpc>
              <a:spcBef>
                <a:spcPts val="1600"/>
              </a:spcBef>
              <a:spcAft>
                <a:spcPts val="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l" rtl="0">
              <a:lnSpc>
                <a:spcPct val="100000"/>
              </a:lnSpc>
              <a:spcBef>
                <a:spcPts val="1600"/>
              </a:spcBef>
              <a:spcAft>
                <a:spcPts val="1600"/>
              </a:spcAft>
              <a:buClr>
                <a:schemeClr val="lt1"/>
              </a:buClr>
              <a:buSzPts val="1400"/>
              <a:buFont typeface="Roboto Mono"/>
              <a:buChar char="■"/>
              <a:defRPr sz="1400" b="0" i="0" u="none" strike="noStrike" cap="none">
                <a:solidFill>
                  <a:schemeClr val="lt1"/>
                </a:solidFill>
                <a:highlight>
                  <a:schemeClr val="dk1"/>
                </a:highlight>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7" r:id="rId6"/>
    <p:sldLayoutId id="2147483658" r:id="rId7"/>
    <p:sldLayoutId id="2147483659" r:id="rId8"/>
    <p:sldLayoutId id="2147483660" r:id="rId9"/>
    <p:sldLayoutId id="214748366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661837" y="289775"/>
            <a:ext cx="7820325" cy="1753274"/>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r>
              <a:rPr lang="en"/>
              <a:t>Lập Trình trò chơi</a:t>
            </a:r>
            <a:br>
              <a:rPr lang="en"/>
            </a:br>
            <a:r>
              <a:rPr lang="en"/>
              <a:t>SOKOBAN</a:t>
            </a:r>
            <a:endParaRPr>
              <a:highlight>
                <a:schemeClr val="dk1"/>
              </a:highlight>
            </a:endParaRPr>
          </a:p>
        </p:txBody>
      </p:sp>
      <p:sp>
        <p:nvSpPr>
          <p:cNvPr id="166" name="Google Shape;166;p1"/>
          <p:cNvSpPr txBox="1">
            <a:spLocks noGrp="1"/>
          </p:cNvSpPr>
          <p:nvPr>
            <p:ph type="subTitle" idx="1"/>
          </p:nvPr>
        </p:nvSpPr>
        <p:spPr>
          <a:xfrm>
            <a:off x="1539436" y="1945345"/>
            <a:ext cx="5886900" cy="40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highlight>
                  <a:schemeClr val="dk1"/>
                </a:highlight>
              </a:rPr>
              <a:t>Nhóm 10 xin được giới thiệu</a:t>
            </a:r>
            <a:endParaRPr sz="1800">
              <a:highlight>
                <a:schemeClr val="dk1"/>
              </a:highlight>
            </a:endParaRPr>
          </a:p>
        </p:txBody>
      </p:sp>
      <p:sp>
        <p:nvSpPr>
          <p:cNvPr id="216" name="Google Shape;216;p1"/>
          <p:cNvSpPr txBox="1"/>
          <p:nvPr/>
        </p:nvSpPr>
        <p:spPr>
          <a:xfrm>
            <a:off x="5264473" y="4221799"/>
            <a:ext cx="175019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Roboto Mono"/>
                <a:ea typeface="Roboto Mono"/>
                <a:cs typeface="Roboto Mono"/>
                <a:sym typeface="Roboto Mono"/>
              </a:rPr>
              <a:t>Lê Đình Triều </a:t>
            </a:r>
            <a:r>
              <a:rPr lang="en" sz="1400" b="0" i="0" u="none" strike="noStrike" cap="none">
                <a:solidFill>
                  <a:schemeClr val="lt1"/>
                </a:solidFill>
                <a:latin typeface="Roboto Mono"/>
                <a:ea typeface="Roboto Mono"/>
                <a:cs typeface="Roboto Mono"/>
                <a:sym typeface="Roboto Mono"/>
              </a:rPr>
              <a:t>2155010266</a:t>
            </a:r>
            <a:endParaRPr/>
          </a:p>
        </p:txBody>
      </p:sp>
      <p:sp>
        <p:nvSpPr>
          <p:cNvPr id="217" name="Google Shape;217;p1"/>
          <p:cNvSpPr txBox="1"/>
          <p:nvPr/>
        </p:nvSpPr>
        <p:spPr>
          <a:xfrm>
            <a:off x="721806" y="3698619"/>
            <a:ext cx="163525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Roboto Mono"/>
                <a:ea typeface="Roboto Mono"/>
                <a:cs typeface="Roboto Mono"/>
                <a:sym typeface="Roboto Mono"/>
              </a:rPr>
              <a:t>Phan Văn Tươi</a:t>
            </a:r>
            <a:endParaRPr/>
          </a:p>
          <a:p>
            <a:pPr marL="0" marR="0" lvl="0" indent="0" algn="ctr" rtl="0">
              <a:lnSpc>
                <a:spcPct val="100000"/>
              </a:lnSpc>
              <a:spcBef>
                <a:spcPts val="0"/>
              </a:spcBef>
              <a:spcAft>
                <a:spcPts val="0"/>
              </a:spcAft>
              <a:buNone/>
            </a:pPr>
            <a:r>
              <a:rPr lang="en" sz="1400" b="0" i="0" u="none" strike="noStrike" cap="none">
                <a:solidFill>
                  <a:schemeClr val="lt1"/>
                </a:solidFill>
                <a:latin typeface="Roboto Mono"/>
                <a:ea typeface="Roboto Mono"/>
                <a:cs typeface="Roboto Mono"/>
                <a:sym typeface="Roboto Mono"/>
              </a:rPr>
              <a:t>2155010241</a:t>
            </a:r>
            <a:endParaRPr/>
          </a:p>
        </p:txBody>
      </p:sp>
      <p:sp>
        <p:nvSpPr>
          <p:cNvPr id="218" name="Google Shape;218;p1"/>
          <p:cNvSpPr txBox="1"/>
          <p:nvPr/>
        </p:nvSpPr>
        <p:spPr>
          <a:xfrm>
            <a:off x="6779928" y="3698619"/>
            <a:ext cx="1881832"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Roboto Mono"/>
                <a:ea typeface="Roboto Mono"/>
                <a:cs typeface="Roboto Mono"/>
                <a:sym typeface="Roboto Mono"/>
              </a:rPr>
              <a:t>Cao Trần Đức Mạnh</a:t>
            </a:r>
          </a:p>
          <a:p>
            <a:pPr marL="0" marR="0" lvl="0" indent="0" algn="ctr" rtl="0">
              <a:lnSpc>
                <a:spcPct val="100000"/>
              </a:lnSpc>
              <a:spcBef>
                <a:spcPts val="0"/>
              </a:spcBef>
              <a:spcAft>
                <a:spcPts val="0"/>
              </a:spcAft>
              <a:buNone/>
            </a:pPr>
            <a:r>
              <a:rPr lang="en" sz="1400" b="0" i="0" u="none" strike="noStrike" cap="none">
                <a:solidFill>
                  <a:srgbClr val="E4E6EB"/>
                </a:solidFill>
                <a:latin typeface="Roboto Mono"/>
                <a:ea typeface="Roboto Mono"/>
                <a:cs typeface="Roboto Mono"/>
                <a:sym typeface="Roboto Mono"/>
              </a:rPr>
              <a:t>2155010161</a:t>
            </a:r>
            <a:endParaRPr sz="1400" b="0" i="0" u="none" strike="noStrike" cap="none">
              <a:solidFill>
                <a:schemeClr val="lt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F8B62619-E676-81CD-B0A3-09F863593C24}"/>
              </a:ext>
            </a:extLst>
          </p:cNvPr>
          <p:cNvSpPr txBox="1"/>
          <p:nvPr/>
        </p:nvSpPr>
        <p:spPr>
          <a:xfrm>
            <a:off x="2313705" y="4059725"/>
            <a:ext cx="1358869" cy="523220"/>
          </a:xfrm>
          <a:prstGeom prst="rect">
            <a:avLst/>
          </a:prstGeom>
          <a:noFill/>
        </p:spPr>
        <p:txBody>
          <a:bodyPr wrap="square" rtlCol="0">
            <a:spAutoFit/>
          </a:bodyPr>
          <a:lstStyle/>
          <a:p>
            <a:pPr algn="ctr"/>
            <a:r>
              <a:rPr lang="en-US">
                <a:solidFill>
                  <a:schemeClr val="bg1"/>
                </a:solidFill>
              </a:rPr>
              <a:t>Phạm Hải Đức</a:t>
            </a:r>
          </a:p>
          <a:p>
            <a:pPr algn="ctr"/>
            <a:r>
              <a:rPr lang="en-US">
                <a:solidFill>
                  <a:schemeClr val="bg1"/>
                </a:solidFill>
              </a:rPr>
              <a:t>2155010081</a:t>
            </a:r>
          </a:p>
        </p:txBody>
      </p:sp>
      <p:sp>
        <p:nvSpPr>
          <p:cNvPr id="3" name="TextBox 2">
            <a:extLst>
              <a:ext uri="{FF2B5EF4-FFF2-40B4-BE49-F238E27FC236}">
                <a16:creationId xmlns:a16="http://schemas.microsoft.com/office/drawing/2014/main" id="{54D6389D-4E01-97D7-015A-0AA7384EB19B}"/>
              </a:ext>
            </a:extLst>
          </p:cNvPr>
          <p:cNvSpPr txBox="1"/>
          <p:nvPr/>
        </p:nvSpPr>
        <p:spPr>
          <a:xfrm>
            <a:off x="3779629" y="4321335"/>
            <a:ext cx="1376252" cy="523220"/>
          </a:xfrm>
          <a:prstGeom prst="rect">
            <a:avLst/>
          </a:prstGeom>
          <a:noFill/>
        </p:spPr>
        <p:txBody>
          <a:bodyPr wrap="square" rtlCol="0">
            <a:spAutoFit/>
          </a:bodyPr>
          <a:lstStyle/>
          <a:p>
            <a:pPr algn="ctr"/>
            <a:r>
              <a:rPr lang="vi-VN">
                <a:solidFill>
                  <a:schemeClr val="bg1"/>
                </a:solidFill>
              </a:rPr>
              <a:t>Lương Sơn Bá</a:t>
            </a:r>
            <a:endParaRPr lang="en-US">
              <a:solidFill>
                <a:schemeClr val="bg1"/>
              </a:solidFill>
            </a:endParaRPr>
          </a:p>
          <a:p>
            <a:pPr algn="ctr"/>
            <a:r>
              <a:rPr lang="en-US">
                <a:solidFill>
                  <a:schemeClr val="bg1"/>
                </a:solidFill>
              </a:rPr>
              <a:t>2155010026</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348" y="2785824"/>
            <a:ext cx="1028395" cy="136974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743" y="2409615"/>
            <a:ext cx="1758236" cy="110080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2574" y="2862708"/>
            <a:ext cx="1526617" cy="152661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0845" y="2684504"/>
            <a:ext cx="1129989" cy="135796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936" y="2409688"/>
            <a:ext cx="977310" cy="110073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8" name="Google Shape;428;p10"/>
          <p:cNvSpPr txBox="1">
            <a:spLocks noGrp="1"/>
          </p:cNvSpPr>
          <p:nvPr>
            <p:ph type="title"/>
          </p:nvPr>
        </p:nvSpPr>
        <p:spPr>
          <a:xfrm>
            <a:off x="720000" y="176997"/>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dirty="0"/>
              <a:t>BREADTH FIRST SEARCH ALGORITHM</a:t>
            </a:r>
            <a:endParaRPr dirty="0"/>
          </a:p>
        </p:txBody>
      </p:sp>
      <p:sp>
        <p:nvSpPr>
          <p:cNvPr id="71" name="Google Shape;466;p11">
            <a:extLst>
              <a:ext uri="{FF2B5EF4-FFF2-40B4-BE49-F238E27FC236}">
                <a16:creationId xmlns:a16="http://schemas.microsoft.com/office/drawing/2014/main" id="{89C30F63-CDD0-4DB9-8D21-7A7C7CBDD07F}"/>
              </a:ext>
            </a:extLst>
          </p:cNvPr>
          <p:cNvSpPr txBox="1">
            <a:spLocks/>
          </p:cNvSpPr>
          <p:nvPr/>
        </p:nvSpPr>
        <p:spPr>
          <a:xfrm>
            <a:off x="5615715" y="1439886"/>
            <a:ext cx="3333135" cy="3156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pPr marL="0" indent="0" algn="just">
              <a:spcAft>
                <a:spcPts val="1600"/>
              </a:spcAft>
            </a:pPr>
            <a:r>
              <a:rPr lang="en-US" sz="1800" dirty="0"/>
              <a:t>Giải thuật này sẽ sinh ra những bước đi hợp lệ từ một trạng thái cho trước. Sau đó sinh ra một cấu trúc cây. Đến khi trạng thái đạt trạng thái mục tiêu thì dừng lại và từ đó quay lui về trạng thái ban đầu để tìm ra đường đi</a:t>
            </a:r>
          </a:p>
        </p:txBody>
      </p:sp>
      <p:pic>
        <p:nvPicPr>
          <p:cNvPr id="2" name="Picture 1"/>
          <p:cNvPicPr>
            <a:picLocks noChangeAspect="1"/>
          </p:cNvPicPr>
          <p:nvPr/>
        </p:nvPicPr>
        <p:blipFill>
          <a:blip r:embed="rId3"/>
          <a:stretch>
            <a:fillRect/>
          </a:stretch>
        </p:blipFill>
        <p:spPr>
          <a:xfrm>
            <a:off x="128969" y="1696365"/>
            <a:ext cx="2124164" cy="2326290"/>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75" y="2887703"/>
            <a:ext cx="275920" cy="2759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990" y="3181948"/>
            <a:ext cx="279120" cy="298577"/>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23" y="3444794"/>
            <a:ext cx="283615" cy="283615"/>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04" y="3181948"/>
            <a:ext cx="275671" cy="2772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9148" y="3423584"/>
            <a:ext cx="1719916" cy="1719916"/>
          </a:xfrm>
          <a:prstGeom prst="rect">
            <a:avLst/>
          </a:prstGeom>
        </p:spPr>
      </p:pic>
      <p:pic>
        <p:nvPicPr>
          <p:cNvPr id="40" name="Picture 39"/>
          <p:cNvPicPr>
            <a:picLocks noChangeAspect="1"/>
          </p:cNvPicPr>
          <p:nvPr/>
        </p:nvPicPr>
        <p:blipFill>
          <a:blip r:embed="rId6"/>
          <a:stretch>
            <a:fillRect/>
          </a:stretch>
        </p:blipFill>
        <p:spPr>
          <a:xfrm>
            <a:off x="3385906" y="1696365"/>
            <a:ext cx="2112271" cy="2347747"/>
          </a:xfrm>
          <a:prstGeom prst="rect">
            <a:avLst/>
          </a:prstGeom>
        </p:spPr>
      </p:pic>
      <p:sp>
        <p:nvSpPr>
          <p:cNvPr id="41" name="Arrow: Right 9">
            <a:extLst>
              <a:ext uri="{FF2B5EF4-FFF2-40B4-BE49-F238E27FC236}">
                <a16:creationId xmlns:a16="http://schemas.microsoft.com/office/drawing/2014/main" id="{1BB1D6CD-C6E6-42C7-A081-D0F779DFB2A0}"/>
              </a:ext>
            </a:extLst>
          </p:cNvPr>
          <p:cNvSpPr/>
          <p:nvPr/>
        </p:nvSpPr>
        <p:spPr>
          <a:xfrm>
            <a:off x="2110106" y="2448760"/>
            <a:ext cx="1431953" cy="82150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8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F4BAD8-9D05-A653-B41D-2E3878F49BD6}"/>
              </a:ext>
            </a:extLst>
          </p:cNvPr>
          <p:cNvSpPr>
            <a:spLocks noGrp="1"/>
          </p:cNvSpPr>
          <p:nvPr>
            <p:ph type="subTitle" idx="1"/>
          </p:nvPr>
        </p:nvSpPr>
        <p:spPr>
          <a:xfrm>
            <a:off x="4697896" y="1022290"/>
            <a:ext cx="4131462" cy="1768108"/>
          </a:xfrm>
        </p:spPr>
        <p:txBody>
          <a:bodyPr/>
          <a:lstStyle/>
          <a:p>
            <a:pPr algn="l"/>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Giải</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thuật</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này</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cũng</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dựa</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vào</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việc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sinh</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ra</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cấu</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trúc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cây</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để</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duyệt</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bằng</a:t>
            </a:r>
            <a:r>
              <a:rPr lang="en-US" dirty="0">
                <a:solidFill>
                  <a:schemeClr val="bg1"/>
                </a:solidFill>
                <a:latin typeface="Roboto Mono" panose="020B0604020202020204" charset="0"/>
                <a:ea typeface="Roboto Mono" panose="020B0604020202020204" charset="0"/>
              </a:rPr>
              <a:t> BFS, </a:t>
            </a:r>
            <a:r>
              <a:rPr lang="en-US" dirty="0" err="1">
                <a:solidFill>
                  <a:schemeClr val="bg1"/>
                </a:solidFill>
                <a:latin typeface="Roboto Mono" panose="020B0604020202020204" charset="0"/>
                <a:ea typeface="Roboto Mono" panose="020B0604020202020204" charset="0"/>
              </a:rPr>
              <a:t>tuy</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nhiên</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các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thứ</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tự</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của</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các</a:t>
            </a:r>
            <a:r>
              <a:rPr lang="en-US" dirty="0">
                <a:solidFill>
                  <a:schemeClr val="bg1"/>
                </a:solidFill>
                <a:latin typeface="Roboto Mono" panose="020B0604020202020204" charset="0"/>
                <a:ea typeface="Roboto Mono" panose="020B0604020202020204" charset="0"/>
              </a:rPr>
              <a:t> node con </a:t>
            </a:r>
            <a:r>
              <a:rPr lang="en-US" dirty="0" err="1">
                <a:solidFill>
                  <a:schemeClr val="bg1"/>
                </a:solidFill>
                <a:latin typeface="Roboto Mono" panose="020B0604020202020204" charset="0"/>
                <a:ea typeface="Roboto Mono" panose="020B0604020202020204" charset="0"/>
              </a:rPr>
              <a:t>sẽ</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được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sắp</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xếp</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dựa</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vào</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giá</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trị</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lượng</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giá</a:t>
            </a:r>
            <a:r>
              <a:rPr lang="en-US" dirty="0">
                <a:solidFill>
                  <a:schemeClr val="bg1"/>
                </a:solidFill>
                <a:latin typeface="Roboto Mono" panose="020B0604020202020204" charset="0"/>
                <a:ea typeface="Roboto Mono" panose="020B0604020202020204" charset="0"/>
              </a:rPr>
              <a:t> (heuristic) </a:t>
            </a:r>
            <a:r>
              <a:rPr lang="en-US" dirty="0" err="1">
                <a:solidFill>
                  <a:schemeClr val="bg1"/>
                </a:solidFill>
                <a:latin typeface="Roboto Mono" panose="020B0604020202020204" charset="0"/>
                <a:ea typeface="Roboto Mono" panose="020B0604020202020204" charset="0"/>
              </a:rPr>
              <a:t>có</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được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trên</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từng</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bước</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sinh</a:t>
            </a:r>
            <a:r>
              <a:rPr lang="en-US" dirty="0">
                <a:solidFill>
                  <a:schemeClr val="bg1"/>
                </a:solidFill>
                <a:latin typeface="Roboto Mono" panose="020B0604020202020204" charset="0"/>
                <a:ea typeface="Roboto Mono" panose="020B0604020202020204" charset="0"/>
              </a:rPr>
              <a:t> </a:t>
            </a:r>
            <a:r>
              <a:rPr lang="en-US" dirty="0" err="1">
                <a:solidFill>
                  <a:schemeClr val="bg1"/>
                </a:solidFill>
                <a:latin typeface="Roboto Mono" panose="020B0604020202020204" charset="0"/>
                <a:ea typeface="Roboto Mono" panose="020B0604020202020204" charset="0"/>
              </a:rPr>
              <a:t>ra</a:t>
            </a:r>
            <a:r>
              <a:rPr lang="en-US" dirty="0">
                <a:solidFill>
                  <a:schemeClr val="bg1"/>
                </a:solidFill>
                <a:latin typeface="Roboto Mono" panose="020B0604020202020204" charset="0"/>
                <a:ea typeface="Roboto Mono" panose="020B0604020202020204" charset="0"/>
              </a:rPr>
              <a:t> node.</a:t>
            </a:r>
          </a:p>
          <a:p>
            <a:pPr algn="l"/>
            <a:endParaRPr lang="vi-VN" dirty="0"/>
          </a:p>
        </p:txBody>
      </p:sp>
      <p:sp>
        <p:nvSpPr>
          <p:cNvPr id="6" name="Title 5">
            <a:extLst>
              <a:ext uri="{FF2B5EF4-FFF2-40B4-BE49-F238E27FC236}">
                <a16:creationId xmlns:a16="http://schemas.microsoft.com/office/drawing/2014/main" id="{C6F5EB6B-456F-DA85-220C-4A98D3851AAE}"/>
              </a:ext>
            </a:extLst>
          </p:cNvPr>
          <p:cNvSpPr>
            <a:spLocks noGrp="1"/>
          </p:cNvSpPr>
          <p:nvPr>
            <p:ph type="title"/>
          </p:nvPr>
        </p:nvSpPr>
        <p:spPr>
          <a:xfrm>
            <a:off x="693496" y="255486"/>
            <a:ext cx="7704000" cy="572700"/>
          </a:xfrm>
        </p:spPr>
        <p:txBody>
          <a:bodyPr/>
          <a:lstStyle/>
          <a:p>
            <a:r>
              <a:rPr lang="vi-VN" dirty="0"/>
              <a:t>A STAR ALGORITHM</a:t>
            </a:r>
          </a:p>
        </p:txBody>
      </p:sp>
      <p:sp>
        <p:nvSpPr>
          <p:cNvPr id="14" name="TextBox 13">
            <a:extLst>
              <a:ext uri="{FF2B5EF4-FFF2-40B4-BE49-F238E27FC236}">
                <a16:creationId xmlns:a16="http://schemas.microsoft.com/office/drawing/2014/main" id="{DB8096D0-F96C-1769-E138-0C2EC030649C}"/>
              </a:ext>
            </a:extLst>
          </p:cNvPr>
          <p:cNvSpPr txBox="1"/>
          <p:nvPr/>
        </p:nvSpPr>
        <p:spPr>
          <a:xfrm>
            <a:off x="415200" y="2646820"/>
            <a:ext cx="4389882" cy="1815882"/>
          </a:xfrm>
          <a:prstGeom prst="rect">
            <a:avLst/>
          </a:prstGeom>
          <a:noFill/>
        </p:spPr>
        <p:txBody>
          <a:bodyPr wrap="square" rtlCol="0">
            <a:spAutoFit/>
          </a:bodyPr>
          <a:lstStyle/>
          <a:p>
            <a:r>
              <a:rPr lang="en-US" dirty="0" err="1">
                <a:solidFill>
                  <a:schemeClr val="bg1"/>
                </a:solidFill>
                <a:latin typeface="Roboto Mono" panose="00000009000000000000" pitchFamily="49" charset="0"/>
                <a:ea typeface="Roboto Mono" panose="00000009000000000000" pitchFamily="49" charset="0"/>
              </a:rPr>
              <a:t>Thứ</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tự</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ưu</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tiên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cho</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mỗi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đường</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được</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quyết</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định</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bởi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hàm</a:t>
            </a:r>
            <a:r>
              <a:rPr lang="en-US" dirty="0">
                <a:solidFill>
                  <a:schemeClr val="bg1"/>
                </a:solidFill>
                <a:latin typeface="Roboto Mono" panose="00000009000000000000" pitchFamily="49" charset="0"/>
                <a:ea typeface="Roboto Mono" panose="00000009000000000000" pitchFamily="49" charset="0"/>
              </a:rPr>
              <a:t> Heuristic </a:t>
            </a:r>
            <a:r>
              <a:rPr lang="en-US" dirty="0" err="1">
                <a:solidFill>
                  <a:schemeClr val="bg1"/>
                </a:solidFill>
                <a:latin typeface="Roboto Mono" panose="00000009000000000000" pitchFamily="49" charset="0"/>
                <a:ea typeface="Roboto Mono" panose="00000009000000000000" pitchFamily="49" charset="0"/>
              </a:rPr>
              <a:t>được</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đánh</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giá</a:t>
            </a:r>
            <a:r>
              <a:rPr lang="en-US" dirty="0">
                <a:solidFill>
                  <a:schemeClr val="bg1"/>
                </a:solidFill>
                <a:latin typeface="Roboto Mono" panose="00000009000000000000" pitchFamily="49" charset="0"/>
                <a:ea typeface="Roboto Mono" panose="00000009000000000000" pitchFamily="49" charset="0"/>
              </a:rPr>
              <a:t> f(x)=g(x) + h(x)</a:t>
            </a:r>
          </a:p>
          <a:p>
            <a:r>
              <a:rPr lang="en-US" dirty="0">
                <a:solidFill>
                  <a:schemeClr val="bg1"/>
                </a:solidFill>
                <a:latin typeface="Roboto Mono" panose="00000009000000000000" pitchFamily="49" charset="0"/>
                <a:ea typeface="Roboto Mono" panose="00000009000000000000" pitchFamily="49" charset="0"/>
              </a:rPr>
              <a:t>g(x) </a:t>
            </a:r>
            <a:r>
              <a:rPr lang="en-US" dirty="0" err="1">
                <a:solidFill>
                  <a:schemeClr val="bg1"/>
                </a:solidFill>
                <a:latin typeface="Roboto Mono" panose="00000009000000000000" pitchFamily="49" charset="0"/>
                <a:ea typeface="Roboto Mono" panose="00000009000000000000" pitchFamily="49" charset="0"/>
              </a:rPr>
              <a:t>là</a:t>
            </a:r>
            <a:r>
              <a:rPr lang="en-US" dirty="0">
                <a:solidFill>
                  <a:schemeClr val="bg1"/>
                </a:solidFill>
                <a:latin typeface="Roboto Mono" panose="00000009000000000000" pitchFamily="49" charset="0"/>
                <a:ea typeface="Roboto Mono" panose="00000009000000000000" pitchFamily="49" charset="0"/>
              </a:rPr>
              <a:t> chi </a:t>
            </a:r>
            <a:r>
              <a:rPr lang="en-US" dirty="0" err="1">
                <a:solidFill>
                  <a:schemeClr val="bg1"/>
                </a:solidFill>
                <a:latin typeface="Roboto Mono" panose="00000009000000000000" pitchFamily="49" charset="0"/>
                <a:ea typeface="Roboto Mono" panose="00000009000000000000" pitchFamily="49" charset="0"/>
              </a:rPr>
              <a:t>phí</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của</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đường</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từ</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điểm</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xuất</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phát</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cho</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đến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thời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điểm</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hiện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tại</a:t>
            </a:r>
            <a:endParaRPr lang="en-US" dirty="0">
              <a:solidFill>
                <a:schemeClr val="bg1"/>
              </a:solidFill>
              <a:latin typeface="Roboto Mono" panose="00000009000000000000" pitchFamily="49" charset="0"/>
              <a:ea typeface="Roboto Mono" panose="00000009000000000000" pitchFamily="49" charset="0"/>
            </a:endParaRPr>
          </a:p>
          <a:p>
            <a:r>
              <a:rPr lang="en-US" dirty="0">
                <a:solidFill>
                  <a:schemeClr val="bg1"/>
                </a:solidFill>
                <a:latin typeface="Roboto Mono" panose="00000009000000000000" pitchFamily="49" charset="0"/>
                <a:ea typeface="Roboto Mono" panose="00000009000000000000" pitchFamily="49" charset="0"/>
              </a:rPr>
              <a:t>h(x) </a:t>
            </a:r>
            <a:r>
              <a:rPr lang="en-US" dirty="0" err="1">
                <a:solidFill>
                  <a:schemeClr val="bg1"/>
                </a:solidFill>
                <a:latin typeface="Roboto Mono" panose="00000009000000000000" pitchFamily="49" charset="0"/>
                <a:ea typeface="Roboto Mono" panose="00000009000000000000" pitchFamily="49" charset="0"/>
              </a:rPr>
              <a:t>là</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hàm</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ước</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lượng</a:t>
            </a:r>
            <a:r>
              <a:rPr lang="en-US" dirty="0">
                <a:solidFill>
                  <a:schemeClr val="bg1"/>
                </a:solidFill>
                <a:latin typeface="Roboto Mono" panose="00000009000000000000" pitchFamily="49" charset="0"/>
                <a:ea typeface="Roboto Mono" panose="00000009000000000000" pitchFamily="49" charset="0"/>
              </a:rPr>
              <a:t> chi </a:t>
            </a:r>
            <a:r>
              <a:rPr lang="en-US" dirty="0" err="1">
                <a:solidFill>
                  <a:schemeClr val="bg1"/>
                </a:solidFill>
                <a:latin typeface="Roboto Mono" panose="00000009000000000000" pitchFamily="49" charset="0"/>
                <a:ea typeface="Roboto Mono" panose="00000009000000000000" pitchFamily="49" charset="0"/>
              </a:rPr>
              <a:t>phí</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từ</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đỉnh</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hiện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tại</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đến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đích</a:t>
            </a:r>
            <a:r>
              <a:rPr lang="en-US" dirty="0">
                <a:solidFill>
                  <a:schemeClr val="bg1"/>
                </a:solidFill>
                <a:latin typeface="Roboto Mono" panose="00000009000000000000" pitchFamily="49" charset="0"/>
                <a:ea typeface="Roboto Mono" panose="00000009000000000000" pitchFamily="49" charset="0"/>
              </a:rPr>
              <a:t> f(x) </a:t>
            </a:r>
            <a:r>
              <a:rPr lang="en-US" dirty="0" err="1">
                <a:solidFill>
                  <a:schemeClr val="bg1"/>
                </a:solidFill>
                <a:latin typeface="Roboto Mono" panose="00000009000000000000" pitchFamily="49" charset="0"/>
                <a:ea typeface="Roboto Mono" panose="00000009000000000000" pitchFamily="49" charset="0"/>
              </a:rPr>
              <a:t>thường</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có</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giá</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trị</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càng</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thấp</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thì</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độ</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ưu</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tiên</a:t>
            </a:r>
            <a:r>
              <a:rPr lang="en-US" dirty="0">
                <a:solidFill>
                  <a:schemeClr val="bg1"/>
                </a:solidFill>
                <a:latin typeface="Roboto Mono" panose="00000009000000000000" pitchFamily="49" charset="0"/>
                <a:ea typeface="Roboto Mono" panose="00000009000000000000" pitchFamily="49" charset="0"/>
              </a:rPr>
              <a:t> </a:t>
            </a:r>
            <a:r>
              <a:rPr lang="en-US" dirty="0" err="1">
                <a:solidFill>
                  <a:schemeClr val="bg1"/>
                </a:solidFill>
                <a:latin typeface="Roboto Mono" panose="00000009000000000000" pitchFamily="49" charset="0"/>
                <a:ea typeface="Roboto Mono" panose="00000009000000000000" pitchFamily="49" charset="0"/>
              </a:rPr>
              <a:t>cao</a:t>
            </a:r>
            <a:endParaRPr lang="vi-VN" dirty="0">
              <a:solidFill>
                <a:schemeClr val="bg1"/>
              </a:solidFill>
              <a:latin typeface="Roboto Mono" panose="00000009000000000000" pitchFamily="49" charset="0"/>
              <a:ea typeface="Roboto Mono" panose="000000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49" y="842156"/>
            <a:ext cx="2719470" cy="15335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391" y="2389683"/>
            <a:ext cx="3856383" cy="2410239"/>
          </a:xfrm>
          <a:prstGeom prst="rect">
            <a:avLst/>
          </a:prstGeom>
        </p:spPr>
      </p:pic>
    </p:spTree>
    <p:extLst>
      <p:ext uri="{BB962C8B-B14F-4D97-AF65-F5344CB8AC3E}">
        <p14:creationId xmlns:p14="http://schemas.microsoft.com/office/powerpoint/2010/main" val="1877303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31" name="Rectangle 30">
            <a:extLst>
              <a:ext uri="{FF2B5EF4-FFF2-40B4-BE49-F238E27FC236}">
                <a16:creationId xmlns:a16="http://schemas.microsoft.com/office/drawing/2014/main" id="{DEFFF75B-916B-4D9C-92E7-043A1F73E8EB}"/>
              </a:ext>
            </a:extLst>
          </p:cNvPr>
          <p:cNvSpPr/>
          <p:nvPr/>
        </p:nvSpPr>
        <p:spPr>
          <a:xfrm>
            <a:off x="1350443" y="1286649"/>
            <a:ext cx="3847831" cy="3392927"/>
          </a:xfrm>
          <a:prstGeom prst="rect">
            <a:avLst/>
          </a:prstGeom>
          <a:solidFill>
            <a:srgbClr val="C4C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Google Shape;477;p11"/>
          <p:cNvSpPr txBox="1">
            <a:spLocks noGrp="1"/>
          </p:cNvSpPr>
          <p:nvPr>
            <p:ph type="title"/>
          </p:nvPr>
        </p:nvSpPr>
        <p:spPr>
          <a:xfrm>
            <a:off x="654097" y="201064"/>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dirty="0"/>
              <a:t>Manhattan Distance Heuristic</a:t>
            </a:r>
            <a:endParaRPr dirty="0"/>
          </a:p>
        </p:txBody>
      </p:sp>
      <p:pic>
        <p:nvPicPr>
          <p:cNvPr id="5" name="Picture 4">
            <a:extLst>
              <a:ext uri="{FF2B5EF4-FFF2-40B4-BE49-F238E27FC236}">
                <a16:creationId xmlns:a16="http://schemas.microsoft.com/office/drawing/2014/main" id="{8F765A92-5F7D-E541-0FCF-730290F4C8ED}"/>
              </a:ext>
            </a:extLst>
          </p:cNvPr>
          <p:cNvPicPr>
            <a:picLocks noChangeAspect="1"/>
          </p:cNvPicPr>
          <p:nvPr/>
        </p:nvPicPr>
        <p:blipFill>
          <a:blip r:embed="rId3"/>
          <a:srcRect/>
          <a:stretch/>
        </p:blipFill>
        <p:spPr>
          <a:xfrm>
            <a:off x="1583091" y="4249271"/>
            <a:ext cx="374875" cy="374875"/>
          </a:xfrm>
          <a:prstGeom prst="rect">
            <a:avLst/>
          </a:prstGeom>
        </p:spPr>
      </p:pic>
      <p:pic>
        <p:nvPicPr>
          <p:cNvPr id="7" name="Picture 6">
            <a:extLst>
              <a:ext uri="{FF2B5EF4-FFF2-40B4-BE49-F238E27FC236}">
                <a16:creationId xmlns:a16="http://schemas.microsoft.com/office/drawing/2014/main" id="{13BE5482-CDB5-BB79-45B1-B57A7F68AF53}"/>
              </a:ext>
            </a:extLst>
          </p:cNvPr>
          <p:cNvPicPr>
            <a:picLocks noChangeAspect="1"/>
          </p:cNvPicPr>
          <p:nvPr/>
        </p:nvPicPr>
        <p:blipFill>
          <a:blip r:embed="rId4"/>
          <a:stretch>
            <a:fillRect/>
          </a:stretch>
        </p:blipFill>
        <p:spPr>
          <a:xfrm>
            <a:off x="4450976" y="1442025"/>
            <a:ext cx="528918" cy="475971"/>
          </a:xfrm>
          <a:prstGeom prst="rect">
            <a:avLst/>
          </a:prstGeom>
        </p:spPr>
      </p:pic>
      <p:cxnSp>
        <p:nvCxnSpPr>
          <p:cNvPr id="11" name="Straight Connector 10">
            <a:extLst>
              <a:ext uri="{FF2B5EF4-FFF2-40B4-BE49-F238E27FC236}">
                <a16:creationId xmlns:a16="http://schemas.microsoft.com/office/drawing/2014/main" id="{22501F1E-D6F9-3DAA-FE94-B7DA6C3A1F4F}"/>
              </a:ext>
            </a:extLst>
          </p:cNvPr>
          <p:cNvCxnSpPr/>
          <p:nvPr/>
        </p:nvCxnSpPr>
        <p:spPr>
          <a:xfrm>
            <a:off x="1667435" y="1519518"/>
            <a:ext cx="0" cy="2770094"/>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85093F02-7A0B-B99E-4312-E667AC9D77D8}"/>
              </a:ext>
            </a:extLst>
          </p:cNvPr>
          <p:cNvCxnSpPr>
            <a:endCxn id="7" idx="0"/>
          </p:cNvCxnSpPr>
          <p:nvPr/>
        </p:nvCxnSpPr>
        <p:spPr>
          <a:xfrm>
            <a:off x="1660712" y="1512794"/>
            <a:ext cx="3018864"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1B82B3E-8488-110A-0A6F-7DBBE60A42A2}"/>
              </a:ext>
            </a:extLst>
          </p:cNvPr>
          <p:cNvCxnSpPr>
            <a:cxnSpLocks/>
            <a:stCxn id="5" idx="0"/>
          </p:cNvCxnSpPr>
          <p:nvPr/>
        </p:nvCxnSpPr>
        <p:spPr>
          <a:xfrm flipV="1">
            <a:off x="1770529" y="3798795"/>
            <a:ext cx="0" cy="4504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415525-CAA4-811A-46E7-E632CEB9CDCF}"/>
              </a:ext>
            </a:extLst>
          </p:cNvPr>
          <p:cNvCxnSpPr/>
          <p:nvPr/>
        </p:nvCxnSpPr>
        <p:spPr>
          <a:xfrm>
            <a:off x="1770529" y="3798795"/>
            <a:ext cx="4684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27C359-9D42-FE4C-5968-5B35877426B8}"/>
              </a:ext>
            </a:extLst>
          </p:cNvPr>
          <p:cNvCxnSpPr/>
          <p:nvPr/>
        </p:nvCxnSpPr>
        <p:spPr>
          <a:xfrm flipV="1">
            <a:off x="2245659" y="3381935"/>
            <a:ext cx="0" cy="4168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05C11C1-9D72-1F6F-887A-2A0B6298D50D}"/>
              </a:ext>
            </a:extLst>
          </p:cNvPr>
          <p:cNvCxnSpPr/>
          <p:nvPr/>
        </p:nvCxnSpPr>
        <p:spPr>
          <a:xfrm>
            <a:off x="2245659" y="3368488"/>
            <a:ext cx="5244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141CC08-FB29-EA8A-3F52-4F4F18290A70}"/>
              </a:ext>
            </a:extLst>
          </p:cNvPr>
          <p:cNvCxnSpPr/>
          <p:nvPr/>
        </p:nvCxnSpPr>
        <p:spPr>
          <a:xfrm>
            <a:off x="2756647" y="2965076"/>
            <a:ext cx="0" cy="416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F8BC5CA6-4E95-91D8-192B-F8127594B237}"/>
              </a:ext>
            </a:extLst>
          </p:cNvPr>
          <p:cNvCxnSpPr/>
          <p:nvPr/>
        </p:nvCxnSpPr>
        <p:spPr>
          <a:xfrm>
            <a:off x="2763371" y="2951629"/>
            <a:ext cx="5109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296160B2-E793-0992-12E3-63521DC6CE4C}"/>
              </a:ext>
            </a:extLst>
          </p:cNvPr>
          <p:cNvCxnSpPr/>
          <p:nvPr/>
        </p:nvCxnSpPr>
        <p:spPr>
          <a:xfrm>
            <a:off x="3287806" y="2571750"/>
            <a:ext cx="0" cy="3933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D02D5AF6-CCC0-F7FB-4F01-279CF45B00CB}"/>
              </a:ext>
            </a:extLst>
          </p:cNvPr>
          <p:cNvCxnSpPr/>
          <p:nvPr/>
        </p:nvCxnSpPr>
        <p:spPr>
          <a:xfrm>
            <a:off x="3812241" y="2117912"/>
            <a:ext cx="0" cy="4538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5C9441B-FF89-0669-C705-538A7C76651A}"/>
              </a:ext>
            </a:extLst>
          </p:cNvPr>
          <p:cNvCxnSpPr/>
          <p:nvPr/>
        </p:nvCxnSpPr>
        <p:spPr>
          <a:xfrm>
            <a:off x="3812241" y="2091018"/>
            <a:ext cx="4840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63E6FD9-AC3E-266D-FA2A-CCA61CB56418}"/>
              </a:ext>
            </a:extLst>
          </p:cNvPr>
          <p:cNvCxnSpPr/>
          <p:nvPr/>
        </p:nvCxnSpPr>
        <p:spPr>
          <a:xfrm>
            <a:off x="4276165" y="1768288"/>
            <a:ext cx="0" cy="3496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1755C746-8CDB-C116-B8FD-CDD63813EBEC}"/>
              </a:ext>
            </a:extLst>
          </p:cNvPr>
          <p:cNvCxnSpPr/>
          <p:nvPr/>
        </p:nvCxnSpPr>
        <p:spPr>
          <a:xfrm>
            <a:off x="4296335" y="1761565"/>
            <a:ext cx="3832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9530FA13-5FB3-3F27-3728-2B7B79C4DEA3}"/>
              </a:ext>
            </a:extLst>
          </p:cNvPr>
          <p:cNvCxnSpPr/>
          <p:nvPr/>
        </p:nvCxnSpPr>
        <p:spPr>
          <a:xfrm>
            <a:off x="1961029" y="4444253"/>
            <a:ext cx="2304198"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74944D0E-9DDF-D0EB-551B-6B77DBD6197F}"/>
              </a:ext>
            </a:extLst>
          </p:cNvPr>
          <p:cNvCxnSpPr/>
          <p:nvPr/>
        </p:nvCxnSpPr>
        <p:spPr>
          <a:xfrm>
            <a:off x="4276165" y="3368488"/>
            <a:ext cx="0" cy="1048871"/>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5F7D2A-E588-4E85-38C8-E2E941C31392}"/>
              </a:ext>
            </a:extLst>
          </p:cNvPr>
          <p:cNvCxnSpPr/>
          <p:nvPr/>
        </p:nvCxnSpPr>
        <p:spPr>
          <a:xfrm>
            <a:off x="4296335" y="3368488"/>
            <a:ext cx="463924"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3A4AF7-C48E-ADC7-CC44-FC2BCA09019F}"/>
              </a:ext>
            </a:extLst>
          </p:cNvPr>
          <p:cNvCxnSpPr>
            <a:cxnSpLocks/>
          </p:cNvCxnSpPr>
          <p:nvPr/>
        </p:nvCxnSpPr>
        <p:spPr>
          <a:xfrm>
            <a:off x="4724513" y="1775012"/>
            <a:ext cx="15575" cy="159347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2EC2B75-A78C-10C5-3D95-3217CE45DF20}"/>
              </a:ext>
            </a:extLst>
          </p:cNvPr>
          <p:cNvCxnSpPr/>
          <p:nvPr/>
        </p:nvCxnSpPr>
        <p:spPr>
          <a:xfrm>
            <a:off x="3274359" y="2571750"/>
            <a:ext cx="53788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78C30B0-7F95-7024-6FF9-F28D6011BBBC}"/>
              </a:ext>
            </a:extLst>
          </p:cNvPr>
          <p:cNvSpPr txBox="1"/>
          <p:nvPr/>
        </p:nvSpPr>
        <p:spPr>
          <a:xfrm>
            <a:off x="5721290" y="1385047"/>
            <a:ext cx="3018865" cy="2308324"/>
          </a:xfrm>
          <a:prstGeom prst="rect">
            <a:avLst/>
          </a:prstGeom>
          <a:noFill/>
        </p:spPr>
        <p:txBody>
          <a:bodyPr wrap="square" rtlCol="0">
            <a:spAutoFit/>
          </a:bodyPr>
          <a:lstStyle/>
          <a:p>
            <a:r>
              <a:rPr lang="en-US" sz="1300" dirty="0" err="1">
                <a:solidFill>
                  <a:schemeClr val="bg1"/>
                </a:solidFill>
                <a:latin typeface="Roboto Mono" panose="00000009000000000000" pitchFamily="49" charset="0"/>
                <a:ea typeface="Roboto Mono" panose="00000009000000000000" pitchFamily="49" charset="0"/>
              </a:rPr>
              <a:t>Khoảng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cách</a:t>
            </a:r>
            <a:r>
              <a:rPr lang="en-US" sz="1300" dirty="0">
                <a:solidFill>
                  <a:schemeClr val="bg1"/>
                </a:solidFill>
                <a:latin typeface="Roboto Mono" panose="00000009000000000000" pitchFamily="49" charset="0"/>
                <a:ea typeface="Roboto Mono" panose="00000009000000000000" pitchFamily="49" charset="0"/>
              </a:rPr>
              <a:t> Manhattan </a:t>
            </a:r>
            <a:r>
              <a:rPr lang="en-US" sz="1300" dirty="0" err="1">
                <a:solidFill>
                  <a:schemeClr val="bg1"/>
                </a:solidFill>
                <a:latin typeface="Roboto Mono" panose="00000009000000000000" pitchFamily="49" charset="0"/>
                <a:ea typeface="Roboto Mono" panose="00000009000000000000" pitchFamily="49" charset="0"/>
              </a:rPr>
              <a:t>giữa</a:t>
            </a:r>
            <a:r>
              <a:rPr lang="en-US" sz="1300" dirty="0">
                <a:solidFill>
                  <a:schemeClr val="bg1"/>
                </a:solidFill>
                <a:latin typeface="Roboto Mono" panose="00000009000000000000" pitchFamily="49" charset="0"/>
                <a:ea typeface="Roboto Mono" panose="00000009000000000000" pitchFamily="49" charset="0"/>
              </a:rPr>
              <a:t> box </a:t>
            </a:r>
            <a:r>
              <a:rPr lang="en-US" sz="1300" dirty="0" err="1">
                <a:solidFill>
                  <a:schemeClr val="bg1"/>
                </a:solidFill>
                <a:latin typeface="Roboto Mono" panose="00000009000000000000" pitchFamily="49" charset="0"/>
                <a:ea typeface="Roboto Mono" panose="00000009000000000000" pitchFamily="49" charset="0"/>
              </a:rPr>
              <a:t>và</a:t>
            </a:r>
            <a:r>
              <a:rPr lang="en-US" sz="1300" dirty="0">
                <a:solidFill>
                  <a:schemeClr val="bg1"/>
                </a:solidFill>
                <a:latin typeface="Roboto Mono" panose="00000009000000000000" pitchFamily="49" charset="0"/>
                <a:ea typeface="Roboto Mono" panose="00000009000000000000" pitchFamily="49" charset="0"/>
              </a:rPr>
              <a:t> checkpoint </a:t>
            </a:r>
            <a:r>
              <a:rPr lang="en-US" sz="1300" dirty="0" err="1">
                <a:solidFill>
                  <a:schemeClr val="bg1"/>
                </a:solidFill>
                <a:latin typeface="Roboto Mono" panose="00000009000000000000" pitchFamily="49" charset="0"/>
                <a:ea typeface="Roboto Mono" panose="00000009000000000000" pitchFamily="49" charset="0"/>
              </a:rPr>
              <a:t>là</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khoảng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cách</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giữa</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được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biểu</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diễn</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bằng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đường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màu</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vàng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nếu</a:t>
            </a:r>
            <a:r>
              <a:rPr lang="en-US" sz="1300" dirty="0">
                <a:solidFill>
                  <a:schemeClr val="bg1"/>
                </a:solidFill>
                <a:latin typeface="Roboto Mono" panose="00000009000000000000" pitchFamily="49" charset="0"/>
                <a:ea typeface="Roboto Mono" panose="00000009000000000000" pitchFamily="49" charset="0"/>
              </a:rPr>
              <a:t> ta </a:t>
            </a:r>
            <a:r>
              <a:rPr lang="en-US" sz="1300" dirty="0" err="1">
                <a:solidFill>
                  <a:schemeClr val="bg1"/>
                </a:solidFill>
                <a:latin typeface="Roboto Mono" panose="00000009000000000000" pitchFamily="49" charset="0"/>
                <a:ea typeface="Roboto Mono" panose="00000009000000000000" pitchFamily="49" charset="0"/>
              </a:rPr>
              <a:t>chỉ</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đi</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dọc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và</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ngang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từ</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điểm</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này</a:t>
            </a:r>
            <a:r>
              <a:rPr lang="en-US" sz="1300" dirty="0">
                <a:solidFill>
                  <a:schemeClr val="bg1"/>
                </a:solidFill>
                <a:latin typeface="Roboto Mono" panose="00000009000000000000" pitchFamily="49" charset="0"/>
                <a:ea typeface="Roboto Mono" panose="00000009000000000000" pitchFamily="49" charset="0"/>
              </a:rPr>
              <a:t> qua </a:t>
            </a:r>
            <a:r>
              <a:rPr lang="en-US" sz="1300" dirty="0" err="1">
                <a:solidFill>
                  <a:schemeClr val="bg1"/>
                </a:solidFill>
                <a:latin typeface="Roboto Mono" panose="00000009000000000000" pitchFamily="49" charset="0"/>
                <a:ea typeface="Roboto Mono" panose="00000009000000000000" pitchFamily="49" charset="0"/>
              </a:rPr>
              <a:t>điểm</a:t>
            </a:r>
            <a:r>
              <a:rPr lang="en-US" sz="1300" dirty="0">
                <a:solidFill>
                  <a:schemeClr val="bg1"/>
                </a:solidFill>
                <a:latin typeface="Roboto Mono" panose="00000009000000000000" pitchFamily="49" charset="0"/>
                <a:ea typeface="Roboto Mono" panose="00000009000000000000" pitchFamily="49" charset="0"/>
              </a:rPr>
              <a:t> kia</a:t>
            </a:r>
          </a:p>
          <a:p>
            <a:r>
              <a:rPr lang="en-US" sz="1300" dirty="0" err="1">
                <a:solidFill>
                  <a:schemeClr val="bg1"/>
                </a:solidFill>
                <a:latin typeface="Roboto Mono" panose="00000009000000000000" pitchFamily="49" charset="0"/>
                <a:ea typeface="Roboto Mono" panose="00000009000000000000" pitchFamily="49" charset="0"/>
              </a:rPr>
              <a:t>Được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tính</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bằng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công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thức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là</a:t>
            </a:r>
            <a:r>
              <a:rPr lang="en-US" sz="1300" dirty="0">
                <a:solidFill>
                  <a:schemeClr val="bg1"/>
                </a:solidFill>
                <a:latin typeface="Roboto Mono" panose="00000009000000000000" pitchFamily="49" charset="0"/>
                <a:ea typeface="Roboto Mono" panose="00000009000000000000" pitchFamily="49" charset="0"/>
              </a:rPr>
              <a:t>:</a:t>
            </a:r>
          </a:p>
          <a:p>
            <a:r>
              <a:rPr lang="vi-VN" sz="2000" b="0" i="0" u="none" strike="noStrike" dirty="0">
                <a:solidFill>
                  <a:srgbClr val="333333"/>
                </a:solidFill>
                <a:effectLst/>
                <a:latin typeface="MathJax_Main"/>
              </a:rPr>
              <a:t/>
            </a:r>
            <a:br>
              <a:rPr lang="vi-VN" sz="2000" b="0" i="0" u="none" strike="noStrike" dirty="0">
                <a:solidFill>
                  <a:srgbClr val="333333"/>
                </a:solidFill>
                <a:effectLst/>
                <a:latin typeface="MathJax_Main"/>
              </a:rPr>
            </a:br>
            <a:r>
              <a:rPr lang="vi-VN" sz="2000" b="0" i="0" u="none" strike="noStrike" dirty="0">
                <a:solidFill>
                  <a:schemeClr val="bg1"/>
                </a:solidFill>
                <a:effectLst/>
                <a:latin typeface="Roboto Mono" panose="00000009000000000000" pitchFamily="49" charset="0"/>
                <a:ea typeface="Roboto Mono" panose="00000009000000000000" pitchFamily="49" charset="0"/>
              </a:rPr>
              <a:t>|x</a:t>
            </a:r>
            <a:r>
              <a:rPr lang="en-US" sz="2000" b="0" i="0" u="none" strike="noStrike" dirty="0">
                <a:solidFill>
                  <a:schemeClr val="bg1"/>
                </a:solidFill>
                <a:effectLst/>
                <a:latin typeface="Roboto Mono" panose="00000009000000000000" pitchFamily="49" charset="0"/>
                <a:ea typeface="Roboto Mono" panose="00000009000000000000" pitchFamily="49" charset="0"/>
              </a:rPr>
              <a:t>B</a:t>
            </a:r>
            <a:r>
              <a:rPr lang="vi-VN" sz="2000" b="0" i="0" u="none" strike="noStrike" dirty="0">
                <a:solidFill>
                  <a:schemeClr val="bg1"/>
                </a:solidFill>
                <a:effectLst/>
                <a:latin typeface="Roboto Mono" panose="00000009000000000000" pitchFamily="49" charset="0"/>
                <a:ea typeface="Roboto Mono" panose="00000009000000000000" pitchFamily="49" charset="0"/>
              </a:rPr>
              <a:t>−x</a:t>
            </a:r>
            <a:r>
              <a:rPr lang="en-US" sz="2000" b="0" i="0" u="none" strike="noStrike" dirty="0">
                <a:solidFill>
                  <a:schemeClr val="bg1"/>
                </a:solidFill>
                <a:effectLst/>
                <a:latin typeface="Roboto Mono" panose="00000009000000000000" pitchFamily="49" charset="0"/>
                <a:ea typeface="Roboto Mono" panose="00000009000000000000" pitchFamily="49" charset="0"/>
              </a:rPr>
              <a:t>C</a:t>
            </a:r>
            <a:r>
              <a:rPr lang="vi-VN" sz="2000" b="0" i="0" u="none" strike="noStrike" dirty="0">
                <a:solidFill>
                  <a:schemeClr val="bg1"/>
                </a:solidFill>
                <a:effectLst/>
                <a:latin typeface="Roboto Mono" panose="00000009000000000000" pitchFamily="49" charset="0"/>
                <a:ea typeface="Roboto Mono" panose="00000009000000000000" pitchFamily="49" charset="0"/>
              </a:rPr>
              <a:t>|+|y</a:t>
            </a:r>
            <a:r>
              <a:rPr lang="en-US" sz="2000" b="0" i="0" u="none" strike="noStrike" dirty="0">
                <a:solidFill>
                  <a:schemeClr val="bg1"/>
                </a:solidFill>
                <a:effectLst/>
                <a:latin typeface="Roboto Mono" panose="00000009000000000000" pitchFamily="49" charset="0"/>
                <a:ea typeface="Roboto Mono" panose="00000009000000000000" pitchFamily="49" charset="0"/>
              </a:rPr>
              <a:t>B</a:t>
            </a:r>
            <a:r>
              <a:rPr lang="vi-VN" sz="2000" b="0" i="0" u="none" strike="noStrike" dirty="0">
                <a:solidFill>
                  <a:schemeClr val="bg1"/>
                </a:solidFill>
                <a:effectLst/>
                <a:latin typeface="Roboto Mono" panose="00000009000000000000" pitchFamily="49" charset="0"/>
                <a:ea typeface="Roboto Mono" panose="00000009000000000000" pitchFamily="49" charset="0"/>
              </a:rPr>
              <a:t>−y</a:t>
            </a:r>
            <a:r>
              <a:rPr lang="en-US" sz="2000" b="0" i="0" u="none" strike="noStrike" dirty="0">
                <a:solidFill>
                  <a:schemeClr val="bg1"/>
                </a:solidFill>
                <a:effectLst/>
                <a:latin typeface="Roboto Mono" panose="00000009000000000000" pitchFamily="49" charset="0"/>
                <a:ea typeface="Roboto Mono" panose="00000009000000000000" pitchFamily="49" charset="0"/>
              </a:rPr>
              <a:t>C</a:t>
            </a:r>
            <a:r>
              <a:rPr lang="vi-VN" sz="2000" b="0" i="0" u="none" strike="noStrike" dirty="0">
                <a:solidFill>
                  <a:schemeClr val="bg1"/>
                </a:solidFill>
                <a:effectLst/>
                <a:latin typeface="Roboto Mono" panose="00000009000000000000" pitchFamily="49" charset="0"/>
                <a:ea typeface="Roboto Mono" panose="00000009000000000000" pitchFamily="49" charset="0"/>
              </a:rPr>
              <a:t>|</a:t>
            </a:r>
            <a:r>
              <a:rPr lang="vi-VN" sz="1300" dirty="0">
                <a:solidFill>
                  <a:schemeClr val="bg1"/>
                </a:solidFill>
                <a:latin typeface="Roboto Mono" panose="00000009000000000000" pitchFamily="49" charset="0"/>
                <a:ea typeface="Roboto Mono" panose="00000009000000000000" pitchFamily="49" charset="0"/>
              </a:rPr>
              <a:t/>
            </a:r>
            <a:br>
              <a:rPr lang="vi-VN" sz="1300" dirty="0">
                <a:solidFill>
                  <a:schemeClr val="bg1"/>
                </a:solidFill>
                <a:latin typeface="Roboto Mono" panose="00000009000000000000" pitchFamily="49" charset="0"/>
                <a:ea typeface="Roboto Mono" panose="00000009000000000000" pitchFamily="49" charset="0"/>
              </a:rPr>
            </a:br>
            <a:endParaRPr lang="en-US" sz="1300" dirty="0">
              <a:solidFill>
                <a:schemeClr val="bg1"/>
              </a:solidFill>
              <a:latin typeface="Roboto Mono" panose="00000009000000000000" pitchFamily="49" charset="0"/>
              <a:ea typeface="Roboto Mono" panose="00000009000000000000" pitchFamily="49" charset="0"/>
            </a:endParaRPr>
          </a:p>
        </p:txBody>
      </p:sp>
      <p:sp>
        <p:nvSpPr>
          <p:cNvPr id="47" name="TextBox 46">
            <a:extLst>
              <a:ext uri="{FF2B5EF4-FFF2-40B4-BE49-F238E27FC236}">
                <a16:creationId xmlns:a16="http://schemas.microsoft.com/office/drawing/2014/main" id="{1C5629D3-0F01-66CC-9B74-673E0FEB4BEC}"/>
              </a:ext>
            </a:extLst>
          </p:cNvPr>
          <p:cNvSpPr txBox="1"/>
          <p:nvPr/>
        </p:nvSpPr>
        <p:spPr>
          <a:xfrm>
            <a:off x="5795683" y="3725469"/>
            <a:ext cx="3018865" cy="1092607"/>
          </a:xfrm>
          <a:prstGeom prst="rect">
            <a:avLst/>
          </a:prstGeom>
          <a:noFill/>
        </p:spPr>
        <p:txBody>
          <a:bodyPr wrap="square" rtlCol="0">
            <a:spAutoFit/>
          </a:bodyPr>
          <a:lstStyle/>
          <a:p>
            <a:r>
              <a:rPr lang="en-US" sz="1300" dirty="0" err="1">
                <a:solidFill>
                  <a:schemeClr val="bg1"/>
                </a:solidFill>
                <a:latin typeface="Roboto Mono" panose="00000009000000000000" pitchFamily="49" charset="0"/>
                <a:ea typeface="Roboto Mono" panose="00000009000000000000" pitchFamily="49" charset="0"/>
              </a:rPr>
              <a:t>Thường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sẽ</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phải</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cộng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thêm</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một</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giá</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trị</a:t>
            </a:r>
            <a:r>
              <a:rPr lang="en-US" sz="1300" dirty="0">
                <a:solidFill>
                  <a:schemeClr val="bg1"/>
                </a:solidFill>
                <a:latin typeface="Roboto Mono" panose="00000009000000000000" pitchFamily="49" charset="0"/>
                <a:ea typeface="Roboto Mono" panose="00000009000000000000" pitchFamily="49" charset="0"/>
              </a:rPr>
              <a:t> cost </a:t>
            </a:r>
            <a:r>
              <a:rPr lang="en-US" sz="1300" dirty="0" err="1">
                <a:solidFill>
                  <a:schemeClr val="bg1"/>
                </a:solidFill>
                <a:latin typeface="Roboto Mono" panose="00000009000000000000" pitchFamily="49" charset="0"/>
                <a:ea typeface="Roboto Mono" panose="00000009000000000000" pitchFamily="49" charset="0"/>
              </a:rPr>
              <a:t>là</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phần</a:t>
            </a:r>
            <a:r>
              <a:rPr lang="en-US" sz="1300" dirty="0">
                <a:solidFill>
                  <a:schemeClr val="bg1"/>
                </a:solidFill>
                <a:latin typeface="Roboto Mono" panose="00000009000000000000" pitchFamily="49" charset="0"/>
                <a:ea typeface="Roboto Mono" panose="00000009000000000000" pitchFamily="49" charset="0"/>
              </a:rPr>
              <a:t> di </a:t>
            </a:r>
            <a:r>
              <a:rPr lang="en-US" sz="1300" dirty="0" err="1">
                <a:solidFill>
                  <a:schemeClr val="bg1"/>
                </a:solidFill>
                <a:latin typeface="Roboto Mono" panose="00000009000000000000" pitchFamily="49" charset="0"/>
                <a:ea typeface="Roboto Mono" panose="00000009000000000000" pitchFamily="49" charset="0"/>
              </a:rPr>
              <a:t>chuyển</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của</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các</a:t>
            </a:r>
            <a:r>
              <a:rPr lang="en-US" sz="1300" dirty="0">
                <a:solidFill>
                  <a:schemeClr val="bg1"/>
                </a:solidFill>
                <a:latin typeface="Roboto Mono" panose="00000009000000000000" pitchFamily="49" charset="0"/>
                <a:ea typeface="Roboto Mono" panose="00000009000000000000" pitchFamily="49" charset="0"/>
              </a:rPr>
              <a:t> box </a:t>
            </a:r>
            <a:r>
              <a:rPr lang="en-US" sz="1300" dirty="0" err="1">
                <a:solidFill>
                  <a:schemeClr val="bg1"/>
                </a:solidFill>
                <a:latin typeface="Roboto Mono" panose="00000009000000000000" pitchFamily="49" charset="0"/>
                <a:ea typeface="Roboto Mono" panose="00000009000000000000" pitchFamily="49" charset="0"/>
              </a:rPr>
              <a:t>nhưng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hiện</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tại</a:t>
            </a:r>
            <a:r>
              <a:rPr lang="en-US" sz="1300" dirty="0">
                <a:solidFill>
                  <a:schemeClr val="bg1"/>
                </a:solidFill>
                <a:latin typeface="Roboto Mono" panose="00000009000000000000" pitchFamily="49" charset="0"/>
                <a:ea typeface="Roboto Mono" panose="00000009000000000000" pitchFamily="49" charset="0"/>
              </a:rPr>
              <a:t> box </a:t>
            </a:r>
            <a:r>
              <a:rPr lang="en-US" sz="1300" dirty="0" err="1">
                <a:solidFill>
                  <a:schemeClr val="bg1"/>
                </a:solidFill>
                <a:latin typeface="Roboto Mono" panose="00000009000000000000" pitchFamily="49" charset="0"/>
                <a:ea typeface="Roboto Mono" panose="00000009000000000000" pitchFamily="49" charset="0"/>
              </a:rPr>
              <a:t>đang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đứng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yên</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nên</a:t>
            </a:r>
            <a:r>
              <a:rPr lang="en-US" sz="1300" dirty="0">
                <a:solidFill>
                  <a:schemeClr val="bg1"/>
                </a:solidFill>
                <a:latin typeface="Roboto Mono" panose="00000009000000000000" pitchFamily="49" charset="0"/>
                <a:ea typeface="Roboto Mono" panose="00000009000000000000" pitchFamily="49" charset="0"/>
              </a:rPr>
              <a:t> ở </a:t>
            </a:r>
            <a:r>
              <a:rPr lang="en-US" sz="1300" dirty="0" err="1">
                <a:solidFill>
                  <a:schemeClr val="bg1"/>
                </a:solidFill>
                <a:latin typeface="Roboto Mono" panose="00000009000000000000" pitchFamily="49" charset="0"/>
                <a:ea typeface="Roboto Mono" panose="00000009000000000000" pitchFamily="49" charset="0"/>
              </a:rPr>
              <a:t>đây</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sẽ</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là</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bằng</a:t>
            </a:r>
            <a:r>
              <a:rPr lang="en-US" sz="1300" dirty="0">
                <a:solidFill>
                  <a:schemeClr val="bg1"/>
                </a:solidFill>
                <a:latin typeface="Roboto Mono" panose="00000009000000000000" pitchFamily="49" charset="0"/>
                <a:ea typeface="Roboto Mono" panose="00000009000000000000" pitchFamily="49" charset="0"/>
              </a:rPr>
              <a:t> 0</a:t>
            </a:r>
            <a:endParaRPr lang="vi-VN" sz="1300" dirty="0">
              <a:solidFill>
                <a:schemeClr val="bg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567178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6A59-EFA4-2973-367B-CAB1640A9773}"/>
              </a:ext>
            </a:extLst>
          </p:cNvPr>
          <p:cNvSpPr>
            <a:spLocks noGrp="1"/>
          </p:cNvSpPr>
          <p:nvPr>
            <p:ph type="title"/>
          </p:nvPr>
        </p:nvSpPr>
        <p:spPr/>
        <p:txBody>
          <a:bodyPr/>
          <a:lstStyle/>
          <a:p>
            <a:r>
              <a:rPr lang="en-US" dirty="0"/>
              <a:t>Euclidean Distance Heuristic</a:t>
            </a:r>
            <a:endParaRPr lang="vi-VN" dirty="0"/>
          </a:p>
        </p:txBody>
      </p:sp>
      <p:sp>
        <p:nvSpPr>
          <p:cNvPr id="15" name="Rectangle 14">
            <a:extLst>
              <a:ext uri="{FF2B5EF4-FFF2-40B4-BE49-F238E27FC236}">
                <a16:creationId xmlns:a16="http://schemas.microsoft.com/office/drawing/2014/main" id="{92455C40-8C0B-A2AF-4C57-AE62AAE9B5DA}"/>
              </a:ext>
            </a:extLst>
          </p:cNvPr>
          <p:cNvSpPr/>
          <p:nvPr/>
        </p:nvSpPr>
        <p:spPr>
          <a:xfrm>
            <a:off x="490222" y="1286649"/>
            <a:ext cx="3847831" cy="3392927"/>
          </a:xfrm>
          <a:prstGeom prst="rect">
            <a:avLst/>
          </a:prstGeom>
          <a:solidFill>
            <a:srgbClr val="C4C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DC3667F-0ABC-DB92-FC53-D7D039FCB1CB}"/>
              </a:ext>
            </a:extLst>
          </p:cNvPr>
          <p:cNvPicPr>
            <a:picLocks noChangeAspect="1"/>
          </p:cNvPicPr>
          <p:nvPr/>
        </p:nvPicPr>
        <p:blipFill>
          <a:blip r:embed="rId2"/>
          <a:stretch>
            <a:fillRect/>
          </a:stretch>
        </p:blipFill>
        <p:spPr>
          <a:xfrm>
            <a:off x="601216" y="4187637"/>
            <a:ext cx="481271" cy="491939"/>
          </a:xfrm>
          <a:prstGeom prst="rect">
            <a:avLst/>
          </a:prstGeom>
        </p:spPr>
      </p:pic>
      <p:pic>
        <p:nvPicPr>
          <p:cNvPr id="19" name="Picture 18">
            <a:extLst>
              <a:ext uri="{FF2B5EF4-FFF2-40B4-BE49-F238E27FC236}">
                <a16:creationId xmlns:a16="http://schemas.microsoft.com/office/drawing/2014/main" id="{E5EB12E8-6BB4-2BDB-ED28-9FA4771F330F}"/>
              </a:ext>
            </a:extLst>
          </p:cNvPr>
          <p:cNvPicPr>
            <a:picLocks noChangeAspect="1"/>
          </p:cNvPicPr>
          <p:nvPr/>
        </p:nvPicPr>
        <p:blipFill>
          <a:blip r:embed="rId3"/>
          <a:stretch>
            <a:fillRect/>
          </a:stretch>
        </p:blipFill>
        <p:spPr>
          <a:xfrm>
            <a:off x="3771900" y="1397372"/>
            <a:ext cx="490818" cy="397809"/>
          </a:xfrm>
          <a:prstGeom prst="rect">
            <a:avLst/>
          </a:prstGeom>
        </p:spPr>
      </p:pic>
      <p:cxnSp>
        <p:nvCxnSpPr>
          <p:cNvPr id="23" name="Straight Connector 22">
            <a:extLst>
              <a:ext uri="{FF2B5EF4-FFF2-40B4-BE49-F238E27FC236}">
                <a16:creationId xmlns:a16="http://schemas.microsoft.com/office/drawing/2014/main" id="{11BDD1BE-9D3F-5EBA-1F88-F0B1841477EB}"/>
              </a:ext>
            </a:extLst>
          </p:cNvPr>
          <p:cNvCxnSpPr/>
          <p:nvPr/>
        </p:nvCxnSpPr>
        <p:spPr>
          <a:xfrm flipV="1">
            <a:off x="1001806" y="1647265"/>
            <a:ext cx="2931459" cy="26221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B45780-3FDF-B4CB-0750-A40366FD59B3}"/>
              </a:ext>
            </a:extLst>
          </p:cNvPr>
          <p:cNvSpPr txBox="1"/>
          <p:nvPr/>
        </p:nvSpPr>
        <p:spPr>
          <a:xfrm>
            <a:off x="5674659" y="1647265"/>
            <a:ext cx="3469341" cy="1723549"/>
          </a:xfrm>
          <a:prstGeom prst="rect">
            <a:avLst/>
          </a:prstGeom>
          <a:noFill/>
        </p:spPr>
        <p:txBody>
          <a:bodyPr wrap="square" rtlCol="0">
            <a:spAutoFit/>
          </a:bodyPr>
          <a:lstStyle/>
          <a:p>
            <a:r>
              <a:rPr lang="en-US" sz="1300" dirty="0" err="1">
                <a:solidFill>
                  <a:schemeClr val="bg1"/>
                </a:solidFill>
                <a:latin typeface="Roboto Mono" panose="00000009000000000000" pitchFamily="49" charset="0"/>
                <a:ea typeface="Roboto Mono" panose="00000009000000000000" pitchFamily="49" charset="0"/>
              </a:rPr>
              <a:t>Khoảng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cách</a:t>
            </a:r>
            <a:r>
              <a:rPr lang="en-US" sz="1300" dirty="0">
                <a:solidFill>
                  <a:schemeClr val="bg1"/>
                </a:solidFill>
                <a:latin typeface="Roboto Mono" panose="00000009000000000000" pitchFamily="49" charset="0"/>
                <a:ea typeface="Roboto Mono" panose="00000009000000000000" pitchFamily="49" charset="0"/>
              </a:rPr>
              <a:t> Euclid </a:t>
            </a:r>
            <a:r>
              <a:rPr lang="en-US" sz="1300" dirty="0" err="1">
                <a:solidFill>
                  <a:schemeClr val="bg1"/>
                </a:solidFill>
                <a:latin typeface="Roboto Mono" panose="00000009000000000000" pitchFamily="49" charset="0"/>
                <a:ea typeface="Roboto Mono" panose="00000009000000000000" pitchFamily="49" charset="0"/>
              </a:rPr>
              <a:t>giữa</a:t>
            </a:r>
            <a:r>
              <a:rPr lang="en-US" sz="1300" dirty="0">
                <a:solidFill>
                  <a:schemeClr val="bg1"/>
                </a:solidFill>
                <a:latin typeface="Roboto Mono" panose="00000009000000000000" pitchFamily="49" charset="0"/>
                <a:ea typeface="Roboto Mono" panose="00000009000000000000" pitchFamily="49" charset="0"/>
              </a:rPr>
              <a:t> box </a:t>
            </a:r>
            <a:r>
              <a:rPr lang="en-US" sz="1300" dirty="0" err="1">
                <a:solidFill>
                  <a:schemeClr val="bg1"/>
                </a:solidFill>
                <a:latin typeface="Roboto Mono" panose="00000009000000000000" pitchFamily="49" charset="0"/>
                <a:ea typeface="Roboto Mono" panose="00000009000000000000" pitchFamily="49" charset="0"/>
              </a:rPr>
              <a:t>và</a:t>
            </a:r>
            <a:r>
              <a:rPr lang="en-US" sz="1300" dirty="0">
                <a:solidFill>
                  <a:schemeClr val="bg1"/>
                </a:solidFill>
                <a:latin typeface="Roboto Mono" panose="00000009000000000000" pitchFamily="49" charset="0"/>
                <a:ea typeface="Roboto Mono" panose="00000009000000000000" pitchFamily="49" charset="0"/>
              </a:rPr>
              <a:t> checkpoint </a:t>
            </a:r>
            <a:r>
              <a:rPr lang="en-US" sz="1300" dirty="0" err="1">
                <a:solidFill>
                  <a:schemeClr val="bg1"/>
                </a:solidFill>
                <a:latin typeface="Roboto Mono" panose="00000009000000000000" pitchFamily="49" charset="0"/>
                <a:ea typeface="Roboto Mono" panose="00000009000000000000" pitchFamily="49" charset="0"/>
              </a:rPr>
              <a:t>là</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khoảng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cách</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thu</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được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khi</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tính</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bằng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công</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thức</a:t>
            </a:r>
            <a:r>
              <a:rPr lang="en-US" sz="1300" dirty="0">
                <a:solidFill>
                  <a:schemeClr val="bg1"/>
                </a:solidFill>
                <a:latin typeface="Roboto Mono" panose="00000009000000000000" pitchFamily="49" charset="0"/>
                <a:ea typeface="Roboto Mono" panose="00000009000000000000" pitchFamily="49" charset="0"/>
              </a:rPr>
              <a:t> </a:t>
            </a:r>
            <a:r>
              <a:rPr lang="en-US" sz="1300" dirty="0" err="1">
                <a:solidFill>
                  <a:schemeClr val="bg1"/>
                </a:solidFill>
                <a:latin typeface="Roboto Mono" panose="00000009000000000000" pitchFamily="49" charset="0"/>
                <a:ea typeface="Roboto Mono" panose="00000009000000000000" pitchFamily="49" charset="0"/>
              </a:rPr>
              <a:t>Py</a:t>
            </a:r>
            <a:r>
              <a:rPr lang="en-US" sz="1300" dirty="0">
                <a:solidFill>
                  <a:schemeClr val="bg1"/>
                </a:solidFill>
                <a:latin typeface="Roboto Mono" panose="00000009000000000000" pitchFamily="49" charset="0"/>
                <a:ea typeface="Roboto Mono" panose="00000009000000000000" pitchFamily="49" charset="0"/>
              </a:rPr>
              <a:t>-ta-go:</a:t>
            </a:r>
          </a:p>
          <a:p>
            <a:endParaRPr lang="en-US" sz="1300" dirty="0">
              <a:solidFill>
                <a:schemeClr val="bg1"/>
              </a:solidFill>
              <a:latin typeface="Roboto Mono" panose="00000009000000000000" pitchFamily="49" charset="0"/>
              <a:ea typeface="Roboto Mono" panose="00000009000000000000" pitchFamily="49" charset="0"/>
            </a:endParaRPr>
          </a:p>
          <a:p>
            <a:r>
              <a:rPr lang="vi-VN" sz="2800" dirty="0">
                <a:solidFill>
                  <a:schemeClr val="bg1"/>
                </a:solidFill>
                <a:latin typeface="Roboto Mono" panose="00000009000000000000" pitchFamily="49" charset="0"/>
                <a:ea typeface="Roboto Mono" panose="00000009000000000000" pitchFamily="49" charset="0"/>
              </a:rPr>
              <a:t>√</a:t>
            </a:r>
            <a:r>
              <a:rPr lang="en-US" sz="1800" dirty="0">
                <a:solidFill>
                  <a:schemeClr val="bg1"/>
                </a:solidFill>
                <a:latin typeface="Roboto Mono" panose="00000009000000000000" pitchFamily="49" charset="0"/>
                <a:ea typeface="Roboto Mono" panose="00000009000000000000" pitchFamily="49" charset="0"/>
              </a:rPr>
              <a:t>(</a:t>
            </a:r>
            <a:r>
              <a:rPr lang="en-US" sz="1300" dirty="0">
                <a:solidFill>
                  <a:schemeClr val="bg1"/>
                </a:solidFill>
                <a:latin typeface="Roboto Mono" panose="00000009000000000000" pitchFamily="49" charset="0"/>
                <a:ea typeface="Roboto Mono" panose="00000009000000000000" pitchFamily="49" charset="0"/>
              </a:rPr>
              <a:t>(</a:t>
            </a:r>
            <a:r>
              <a:rPr lang="en-US" sz="1300" dirty="0" err="1">
                <a:solidFill>
                  <a:schemeClr val="bg1"/>
                </a:solidFill>
                <a:latin typeface="Roboto Mono" panose="00000009000000000000" pitchFamily="49" charset="0"/>
                <a:ea typeface="Roboto Mono" panose="00000009000000000000" pitchFamily="49" charset="0"/>
              </a:rPr>
              <a:t>xB</a:t>
            </a:r>
            <a:r>
              <a:rPr lang="en-US" sz="1300" dirty="0">
                <a:solidFill>
                  <a:schemeClr val="bg1"/>
                </a:solidFill>
                <a:latin typeface="Roboto Mono" panose="00000009000000000000" pitchFamily="49" charset="0"/>
                <a:ea typeface="Roboto Mono" panose="00000009000000000000" pitchFamily="49" charset="0"/>
              </a:rPr>
              <a:t> – </a:t>
            </a:r>
            <a:r>
              <a:rPr lang="en-US" sz="1300" dirty="0" err="1">
                <a:solidFill>
                  <a:schemeClr val="bg1"/>
                </a:solidFill>
                <a:latin typeface="Roboto Mono" panose="00000009000000000000" pitchFamily="49" charset="0"/>
                <a:ea typeface="Roboto Mono" panose="00000009000000000000" pitchFamily="49" charset="0"/>
              </a:rPr>
              <a:t>xC</a:t>
            </a:r>
            <a:r>
              <a:rPr lang="en-US" sz="1300" dirty="0">
                <a:solidFill>
                  <a:schemeClr val="bg1"/>
                </a:solidFill>
                <a:latin typeface="Roboto Mono" panose="00000009000000000000" pitchFamily="49" charset="0"/>
                <a:ea typeface="Roboto Mono" panose="00000009000000000000" pitchFamily="49" charset="0"/>
              </a:rPr>
              <a:t>)^2 + (</a:t>
            </a:r>
            <a:r>
              <a:rPr lang="en-US" sz="1300" dirty="0" err="1">
                <a:solidFill>
                  <a:schemeClr val="bg1"/>
                </a:solidFill>
                <a:latin typeface="Roboto Mono" panose="00000009000000000000" pitchFamily="49" charset="0"/>
                <a:ea typeface="Roboto Mono" panose="00000009000000000000" pitchFamily="49" charset="0"/>
              </a:rPr>
              <a:t>yB</a:t>
            </a:r>
            <a:r>
              <a:rPr lang="en-US" sz="1300" dirty="0">
                <a:solidFill>
                  <a:schemeClr val="bg1"/>
                </a:solidFill>
                <a:latin typeface="Roboto Mono" panose="00000009000000000000" pitchFamily="49" charset="0"/>
                <a:ea typeface="Roboto Mono" panose="00000009000000000000" pitchFamily="49" charset="0"/>
              </a:rPr>
              <a:t> – </a:t>
            </a:r>
            <a:r>
              <a:rPr lang="en-US" sz="1300" dirty="0" err="1">
                <a:solidFill>
                  <a:schemeClr val="bg1"/>
                </a:solidFill>
                <a:latin typeface="Roboto Mono" panose="00000009000000000000" pitchFamily="49" charset="0"/>
                <a:ea typeface="Roboto Mono" panose="00000009000000000000" pitchFamily="49" charset="0"/>
              </a:rPr>
              <a:t>yC</a:t>
            </a:r>
            <a:r>
              <a:rPr lang="en-US" sz="1300" dirty="0">
                <a:solidFill>
                  <a:schemeClr val="bg1"/>
                </a:solidFill>
                <a:latin typeface="Roboto Mono" panose="00000009000000000000" pitchFamily="49" charset="0"/>
                <a:ea typeface="Roboto Mono" panose="00000009000000000000" pitchFamily="49" charset="0"/>
              </a:rPr>
              <a:t>)^2</a:t>
            </a:r>
            <a:r>
              <a:rPr lang="en-US" sz="1800" dirty="0">
                <a:solidFill>
                  <a:schemeClr val="bg1"/>
                </a:solidFill>
                <a:latin typeface="Roboto Mono" panose="00000009000000000000" pitchFamily="49" charset="0"/>
                <a:ea typeface="Roboto Mono" panose="00000009000000000000" pitchFamily="49" charset="0"/>
              </a:rPr>
              <a:t>)</a:t>
            </a:r>
            <a:r>
              <a:rPr lang="vi-VN" sz="1600" b="0" i="0" u="none" strike="noStrike" dirty="0">
                <a:solidFill>
                  <a:srgbClr val="333333"/>
                </a:solidFill>
                <a:effectLst/>
                <a:latin typeface="MathJax_Main"/>
              </a:rPr>
              <a:t/>
            </a:r>
            <a:br>
              <a:rPr lang="vi-VN" sz="1600" b="0" i="0" u="none" strike="noStrike" dirty="0">
                <a:solidFill>
                  <a:srgbClr val="333333"/>
                </a:solidFill>
                <a:effectLst/>
                <a:latin typeface="MathJax_Main"/>
              </a:rPr>
            </a:br>
            <a:endParaRPr lang="vi-VN" sz="1300" dirty="0">
              <a:solidFill>
                <a:schemeClr val="bg1"/>
              </a:solidFill>
              <a:latin typeface="Roboto Mono" panose="00000009000000000000" pitchFamily="49" charset="0"/>
              <a:ea typeface="Roboto Mono" panose="00000009000000000000" pitchFamily="49" charset="0"/>
            </a:endParaRPr>
          </a:p>
        </p:txBody>
      </p:sp>
      <p:cxnSp>
        <p:nvCxnSpPr>
          <p:cNvPr id="4" name="Straight Connector 3"/>
          <p:cNvCxnSpPr/>
          <p:nvPr/>
        </p:nvCxnSpPr>
        <p:spPr>
          <a:xfrm>
            <a:off x="5956852" y="2723322"/>
            <a:ext cx="274982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199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aphicFrame>
        <p:nvGraphicFramePr>
          <p:cNvPr id="812" name="Google Shape;812;p16"/>
          <p:cNvGraphicFramePr/>
          <p:nvPr>
            <p:extLst>
              <p:ext uri="{D42A27DB-BD31-4B8C-83A1-F6EECF244321}">
                <p14:modId xmlns:p14="http://schemas.microsoft.com/office/powerpoint/2010/main" val="1882093535"/>
              </p:ext>
            </p:extLst>
          </p:nvPr>
        </p:nvGraphicFramePr>
        <p:xfrm>
          <a:off x="271670" y="202219"/>
          <a:ext cx="8428384" cy="4899651"/>
        </p:xfrm>
        <a:graphic>
          <a:graphicData uri="http://schemas.openxmlformats.org/drawingml/2006/table">
            <a:tbl>
              <a:tblPr>
                <a:noFill/>
                <a:tableStyleId>{3084569E-331A-466B-A78B-78AA3851C530}</a:tableStyleId>
              </a:tblPr>
              <a:tblGrid>
                <a:gridCol w="2566992">
                  <a:extLst>
                    <a:ext uri="{9D8B030D-6E8A-4147-A177-3AD203B41FA5}">
                      <a16:colId xmlns:a16="http://schemas.microsoft.com/office/drawing/2014/main" val="20000"/>
                    </a:ext>
                  </a:extLst>
                </a:gridCol>
                <a:gridCol w="1114660">
                  <a:extLst>
                    <a:ext uri="{9D8B030D-6E8A-4147-A177-3AD203B41FA5}">
                      <a16:colId xmlns:a16="http://schemas.microsoft.com/office/drawing/2014/main" val="165749950"/>
                    </a:ext>
                  </a:extLst>
                </a:gridCol>
                <a:gridCol w="4746732">
                  <a:extLst>
                    <a:ext uri="{9D8B030D-6E8A-4147-A177-3AD203B41FA5}">
                      <a16:colId xmlns:a16="http://schemas.microsoft.com/office/drawing/2014/main" val="20001"/>
                    </a:ext>
                  </a:extLst>
                </a:gridCol>
              </a:tblGrid>
              <a:tr h="102582">
                <a:tc gridSpan="3">
                  <a:txBody>
                    <a:bodyPr/>
                    <a:lstStyle/>
                    <a:p>
                      <a:pPr marL="0" marR="0" lvl="0" indent="0" algn="ctr" rtl="0">
                        <a:lnSpc>
                          <a:spcPct val="100000"/>
                        </a:lnSpc>
                        <a:spcBef>
                          <a:spcPts val="0"/>
                        </a:spcBef>
                        <a:spcAft>
                          <a:spcPts val="0"/>
                        </a:spcAft>
                        <a:buClr>
                          <a:srgbClr val="000000"/>
                        </a:buClr>
                        <a:buSzPts val="2200"/>
                        <a:buFont typeface="Arial"/>
                        <a:buNone/>
                      </a:pPr>
                      <a:r>
                        <a:rPr lang="en-US" sz="3600" b="1" smtClean="0">
                          <a:latin typeface="Amatic SC" panose="020B0604020202020204" charset="-79"/>
                          <a:cs typeface="Amatic SC" panose="020B0604020202020204" charset="-79"/>
                        </a:rPr>
                        <a:t>CẤU TRÚC DỮ LIỆU CHÍNH</a:t>
                      </a:r>
                      <a:endParaRPr sz="3600" b="1" u="sng" strike="noStrike" cap="none" dirty="0">
                        <a:solidFill>
                          <a:schemeClr val="dk1"/>
                        </a:solidFill>
                        <a:latin typeface="Amatic SC" panose="020B0604020202020204" charset="-79"/>
                        <a:ea typeface="Amatic SC"/>
                        <a:cs typeface="Amatic SC" panose="020B0604020202020204" charset="-79"/>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tc hMerge="1">
                  <a:txBody>
                    <a:bodyPr/>
                    <a:lstStyle/>
                    <a:p>
                      <a:endParaRPr lang="en-US"/>
                    </a:p>
                  </a:txBody>
                  <a:tcPr/>
                </a:tc>
                <a:tc hMerge="1">
                  <a:txBody>
                    <a:bodyPr/>
                    <a:lstStyle/>
                    <a:p>
                      <a:pPr marL="0" marR="0" lvl="0" indent="0" algn="l" rtl="0">
                        <a:lnSpc>
                          <a:spcPct val="100000"/>
                        </a:lnSpc>
                        <a:spcBef>
                          <a:spcPts val="0"/>
                        </a:spcBef>
                        <a:spcAft>
                          <a:spcPts val="0"/>
                        </a:spcAft>
                        <a:buClr>
                          <a:srgbClr val="000000"/>
                        </a:buClr>
                        <a:buSzPts val="2200"/>
                        <a:buFont typeface="Arial"/>
                        <a:buNone/>
                      </a:pPr>
                      <a:endParaRPr sz="2200" b="1" u="none" strike="noStrike" cap="none" dirty="0">
                        <a:solidFill>
                          <a:schemeClr val="dk1"/>
                        </a:solidFill>
                        <a:latin typeface="Amatic SC"/>
                        <a:ea typeface="Amatic SC"/>
                        <a:cs typeface="Amatic SC"/>
                        <a:sym typeface="Amatic SC"/>
                      </a:endParaRPr>
                    </a:p>
                  </a:txBody>
                  <a:tcPr marL="90000" marR="0" marT="0" marB="0" anchor="ctr">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2325037637"/>
                  </a:ext>
                </a:extLst>
              </a:tr>
              <a:tr h="486491">
                <a:tc gridSpan="3">
                  <a:txBody>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lang="en-US" sz="3000" b="1" u="sng" strike="noStrike" cap="none" smtClean="0">
                          <a:solidFill>
                            <a:schemeClr val="dk1"/>
                          </a:solidFill>
                          <a:latin typeface="Amatic SC"/>
                          <a:ea typeface="Amatic SC"/>
                          <a:cs typeface="Amatic SC"/>
                          <a:sym typeface="Amatic SC"/>
                        </a:rPr>
                        <a:t>Class state</a:t>
                      </a:r>
                    </a:p>
                    <a:p>
                      <a:pPr marL="0" marR="0" lvl="0" indent="0" algn="ctr" rtl="0">
                        <a:lnSpc>
                          <a:spcPct val="100000"/>
                        </a:lnSpc>
                        <a:spcBef>
                          <a:spcPts val="0"/>
                        </a:spcBef>
                        <a:spcAft>
                          <a:spcPts val="0"/>
                        </a:spcAft>
                        <a:buClr>
                          <a:srgbClr val="000000"/>
                        </a:buClr>
                        <a:buSzPts val="2200"/>
                        <a:buFont typeface="Arial"/>
                        <a:buNone/>
                      </a:pPr>
                      <a:endParaRPr sz="3000" b="1" u="sng"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664478102"/>
                  </a:ext>
                </a:extLst>
              </a:tr>
              <a:tr h="168843">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T</a:t>
                      </a:r>
                      <a:r>
                        <a:rPr lang="en" sz="2200" b="1" u="none" strike="noStrike" cap="none" dirty="0">
                          <a:solidFill>
                            <a:schemeClr val="dk1"/>
                          </a:solidFill>
                          <a:latin typeface="Amatic SC"/>
                          <a:ea typeface="Amatic SC"/>
                          <a:cs typeface="Amatic SC"/>
                          <a:sym typeface="Amatic SC"/>
                        </a:rPr>
                        <a:t>huộc tính</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Kiểu</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C</a:t>
                      </a:r>
                      <a:r>
                        <a:rPr lang="en" sz="2200" b="1" u="none" strike="noStrike" cap="none" dirty="0">
                          <a:solidFill>
                            <a:schemeClr val="dk1"/>
                          </a:solidFill>
                          <a:latin typeface="Amatic SC"/>
                          <a:ea typeface="Amatic SC"/>
                          <a:cs typeface="Amatic SC"/>
                          <a:sym typeface="Amatic SC"/>
                        </a:rPr>
                        <a:t>hức năng</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0"/>
                  </a:ext>
                </a:extLst>
              </a:tr>
              <a:tr h="24550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1"/>
                          </a:solidFill>
                          <a:highlight>
                            <a:schemeClr val="dk1"/>
                          </a:highlight>
                          <a:latin typeface="Roboto Mono"/>
                          <a:ea typeface="Roboto Mono"/>
                          <a:cs typeface="Roboto Mono"/>
                          <a:sym typeface="Roboto Mono"/>
                        </a:rPr>
                        <a:t>Board</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String[,]</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Ma trận lưu map của trạng thái hiện tại</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1"/>
                  </a:ext>
                </a:extLst>
              </a:tr>
              <a:tr h="24550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err="1">
                          <a:solidFill>
                            <a:schemeClr val="bg1"/>
                          </a:solidFill>
                          <a:highlight>
                            <a:schemeClr val="dk1"/>
                          </a:highlight>
                          <a:latin typeface="Roboto Mono"/>
                          <a:ea typeface="Roboto Mono"/>
                          <a:cs typeface="Roboto Mono"/>
                          <a:sym typeface="Roboto Mono"/>
                        </a:rPr>
                        <a:t>State_parent</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State</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Trạng thái cha của trạng thái hiện tại</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2"/>
                  </a:ext>
                </a:extLst>
              </a:tr>
              <a:tr h="24550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1"/>
                          </a:solidFill>
                          <a:highlight>
                            <a:schemeClr val="dk1"/>
                          </a:highlight>
                          <a:latin typeface="Roboto Mono"/>
                          <a:ea typeface="Roboto Mono"/>
                          <a:cs typeface="Roboto Mono"/>
                          <a:sym typeface="Roboto Mono"/>
                        </a:rPr>
                        <a:t>C</a:t>
                      </a:r>
                      <a:r>
                        <a:rPr lang="en" sz="1300" u="none" strike="noStrike" cap="none" dirty="0">
                          <a:solidFill>
                            <a:schemeClr val="bg1"/>
                          </a:solidFill>
                          <a:highlight>
                            <a:schemeClr val="dk1"/>
                          </a:highlight>
                          <a:latin typeface="Roboto Mono"/>
                          <a:ea typeface="Roboto Mono"/>
                          <a:cs typeface="Roboto Mono"/>
                          <a:sym typeface="Roboto Mono"/>
                        </a:rPr>
                        <a:t>ost</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Int</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Giá trị phụ dùng để tính hàm lượng giá</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3"/>
                  </a:ext>
                </a:extLst>
              </a:tr>
              <a:tr h="24550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1"/>
                          </a:solidFill>
                          <a:highlight>
                            <a:schemeClr val="dk1"/>
                          </a:highlight>
                          <a:latin typeface="Roboto Mono"/>
                          <a:ea typeface="Roboto Mono"/>
                          <a:cs typeface="Roboto Mono"/>
                          <a:sym typeface="Roboto Mono"/>
                        </a:rPr>
                        <a:t>Heuristic</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Float</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Giá trị lượng giá của trạng thái hiện tại</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4"/>
                  </a:ext>
                </a:extLst>
              </a:tr>
              <a:tr h="24550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err="1">
                          <a:solidFill>
                            <a:schemeClr val="bg1"/>
                          </a:solidFill>
                          <a:highlight>
                            <a:schemeClr val="dk1"/>
                          </a:highlight>
                          <a:latin typeface="Roboto Mono"/>
                          <a:ea typeface="Roboto Mono"/>
                          <a:cs typeface="Roboto Mono"/>
                          <a:sym typeface="Roboto Mono"/>
                        </a:rPr>
                        <a:t>Check_points</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Int[(,)]</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Danh sách vị trí các điểm đến</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5"/>
                  </a:ext>
                </a:extLst>
              </a:tr>
              <a:tr h="356760">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Phương thức</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Kiểu</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dirty="0">
                          <a:solidFill>
                            <a:schemeClr val="dk1"/>
                          </a:solidFill>
                          <a:latin typeface="Amatic SC"/>
                          <a:ea typeface="Amatic SC"/>
                          <a:cs typeface="Amatic SC"/>
                          <a:sym typeface="Amatic SC"/>
                        </a:rPr>
                        <a:t>C</a:t>
                      </a:r>
                      <a:r>
                        <a:rPr lang="en" sz="2200" b="1" u="none" strike="noStrike" cap="none" dirty="0">
                          <a:solidFill>
                            <a:schemeClr val="dk1"/>
                          </a:solidFill>
                          <a:latin typeface="Amatic SC"/>
                          <a:ea typeface="Amatic SC"/>
                          <a:cs typeface="Amatic SC"/>
                          <a:sym typeface="Amatic SC"/>
                        </a:rPr>
                        <a:t>hức năng</a:t>
                      </a:r>
                      <a:endParaRPr sz="2200" b="1" u="none" strike="noStrike" cap="none" dirty="0">
                        <a:solidFill>
                          <a:schemeClr val="dk1"/>
                        </a:solidFill>
                        <a:latin typeface="Amatic SC"/>
                        <a:ea typeface="Amatic SC"/>
                        <a:cs typeface="Amatic SC"/>
                        <a:sym typeface="Amatic SC"/>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6"/>
                  </a:ext>
                </a:extLst>
              </a:tr>
              <a:tr h="511656">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dirty="0">
                          <a:solidFill>
                            <a:schemeClr val="bg1"/>
                          </a:solidFill>
                          <a:highlight>
                            <a:schemeClr val="dk1"/>
                          </a:highlight>
                          <a:latin typeface="Roboto Mono"/>
                          <a:ea typeface="Roboto Mono"/>
                          <a:cs typeface="Roboto Mono"/>
                          <a:sym typeface="Roboto Mono"/>
                        </a:rPr>
                        <a:t>Get_line(self)</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String[,,]</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Hàm quay lui từ trạng thái mục tiếu tìm được đến trạng thái đầu tiên để sinh ra đường đi</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7"/>
                  </a:ext>
                </a:extLst>
              </a:tr>
              <a:tr h="583789">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err="1">
                          <a:solidFill>
                            <a:schemeClr val="bg1"/>
                          </a:solidFill>
                          <a:highlight>
                            <a:schemeClr val="dk1"/>
                          </a:highlight>
                          <a:latin typeface="Roboto Mono"/>
                          <a:ea typeface="Roboto Mono"/>
                          <a:cs typeface="Roboto Mono"/>
                          <a:sym typeface="Roboto Mono"/>
                        </a:rPr>
                        <a:t>manhattan_heuristic</a:t>
                      </a:r>
                      <a:r>
                        <a:rPr lang="en-US" sz="1300" u="none" strike="noStrike" cap="none" dirty="0">
                          <a:solidFill>
                            <a:schemeClr val="bg1"/>
                          </a:solidFill>
                          <a:highlight>
                            <a:schemeClr val="dk1"/>
                          </a:highlight>
                          <a:latin typeface="Roboto Mono"/>
                          <a:ea typeface="Roboto Mono"/>
                          <a:cs typeface="Roboto Mono"/>
                          <a:sym typeface="Roboto Mono"/>
                        </a:rPr>
                        <a:t>(self)</a:t>
                      </a: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float</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Hàm tính toán khoảng cách từ tất cả box hiện tại đến tất cả checkpoint trên map bằng tổng khoảng cách ngang và dọc.</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0008"/>
                  </a:ext>
                </a:extLst>
              </a:tr>
              <a:tr h="421626">
                <a:tc>
                  <a:txBody>
                    <a:bodyPr/>
                    <a:lstStyle/>
                    <a:p>
                      <a:pPr marL="0" marR="0" lvl="0" indent="0" algn="l" defTabSz="914400" rtl="0" eaLnBrk="1" fontAlgn="auto" latinLnBrk="0" hangingPunct="1">
                        <a:lnSpc>
                          <a:spcPct val="100000"/>
                        </a:lnSpc>
                        <a:spcBef>
                          <a:spcPts val="0"/>
                        </a:spcBef>
                        <a:spcAft>
                          <a:spcPts val="0"/>
                        </a:spcAft>
                        <a:buClr>
                          <a:srgbClr val="000000"/>
                        </a:buClr>
                        <a:buSzPts val="1300"/>
                        <a:buFont typeface="Arial"/>
                        <a:buNone/>
                        <a:tabLst/>
                        <a:defRPr/>
                      </a:pPr>
                      <a:r>
                        <a:rPr lang="en-US" sz="1300" b="0" i="0" u="none" strike="noStrike" cap="none" smtClean="0">
                          <a:solidFill>
                            <a:schemeClr val="bg1"/>
                          </a:solidFill>
                          <a:effectLst/>
                          <a:latin typeface="Roboto Mono" panose="00000009000000000000" pitchFamily="49" charset="0"/>
                          <a:ea typeface="Roboto Mono" panose="00000009000000000000" pitchFamily="49" charset="0"/>
                          <a:cs typeface="Arial"/>
                          <a:sym typeface="Arial"/>
                        </a:rPr>
                        <a:t>euclidean_</a:t>
                      </a:r>
                      <a:r>
                        <a:rPr lang="vi-VN" sz="1300" b="0" i="0" u="none" strike="noStrike" cap="none" smtClean="0">
                          <a:solidFill>
                            <a:schemeClr val="bg1"/>
                          </a:solidFill>
                          <a:effectLst/>
                          <a:latin typeface="Roboto Mono" panose="00000009000000000000" pitchFamily="49" charset="0"/>
                          <a:ea typeface="Roboto Mono" panose="00000009000000000000" pitchFamily="49" charset="0"/>
                          <a:cs typeface="Arial"/>
                          <a:sym typeface="Arial"/>
                        </a:rPr>
                        <a:t>heuristic(self)</a:t>
                      </a:r>
                      <a:endParaRPr lang="vi-VN" sz="1300" b="0" i="0" u="none" strike="noStrike" cap="none" dirty="0">
                        <a:solidFill>
                          <a:schemeClr val="bg1"/>
                        </a:solidFill>
                        <a:effectLst/>
                        <a:latin typeface="Roboto Mono" panose="00000009000000000000" pitchFamily="49" charset="0"/>
                        <a:ea typeface="Roboto Mono" panose="00000009000000000000" pitchFamily="49" charset="0"/>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u="none" strike="noStrike" cap="none" dirty="0">
                        <a:solidFill>
                          <a:schemeClr val="bg1"/>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dirty="0">
                          <a:solidFill>
                            <a:schemeClr val="bg2">
                              <a:lumMod val="90000"/>
                            </a:schemeClr>
                          </a:solidFill>
                          <a:highlight>
                            <a:schemeClr val="dk1"/>
                          </a:highlight>
                          <a:latin typeface="Roboto Mono"/>
                          <a:ea typeface="Roboto Mono"/>
                          <a:cs typeface="Roboto Mono"/>
                          <a:sym typeface="Roboto Mono"/>
                        </a:rPr>
                        <a:t>float</a:t>
                      </a:r>
                      <a:endParaRPr sz="1300" u="none" strike="noStrike" cap="none" dirty="0">
                        <a:solidFill>
                          <a:schemeClr val="bg2">
                            <a:lumMod val="9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Hàm</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tính</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toán</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khoảng</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cách</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từ</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box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hiện</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tại</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đến</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lần</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lượt</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các</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checkpoint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trên</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map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bằng</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đường</a:t>
                      </a:r>
                      <a:r>
                        <a:rPr lang="en-US" sz="1200" u="none" strike="noStrike" cap="none" dirty="0">
                          <a:solidFill>
                            <a:schemeClr val="accent2">
                              <a:lumMod val="40000"/>
                              <a:lumOff val="60000"/>
                            </a:schemeClr>
                          </a:solidFill>
                          <a:highlight>
                            <a:schemeClr val="dk1"/>
                          </a:highlight>
                          <a:latin typeface="Roboto Mono"/>
                          <a:ea typeface="Roboto Mono"/>
                          <a:cs typeface="Roboto Mono"/>
                          <a:sym typeface="Roboto Mono"/>
                        </a:rPr>
                        <a:t> </a:t>
                      </a:r>
                      <a:r>
                        <a:rPr lang="en-US" sz="1200" u="none" strike="noStrike" cap="none" dirty="0" err="1">
                          <a:solidFill>
                            <a:schemeClr val="accent2">
                              <a:lumMod val="40000"/>
                              <a:lumOff val="60000"/>
                            </a:schemeClr>
                          </a:solidFill>
                          <a:highlight>
                            <a:schemeClr val="dk1"/>
                          </a:highlight>
                          <a:latin typeface="Roboto Mono"/>
                          <a:ea typeface="Roboto Mono"/>
                          <a:cs typeface="Roboto Mono"/>
                          <a:sym typeface="Roboto Mono"/>
                        </a:rPr>
                        <a:t>thẳng</a:t>
                      </a:r>
                      <a:endParaRPr sz="1200" u="none" strike="noStrike" cap="none" dirty="0">
                        <a:solidFill>
                          <a:schemeClr val="accent2">
                            <a:lumMod val="40000"/>
                            <a:lumOff val="60000"/>
                          </a:schemeClr>
                        </a:solidFill>
                        <a:highlight>
                          <a:schemeClr val="dk1"/>
                        </a:highlight>
                        <a:latin typeface="Roboto Mono"/>
                        <a:ea typeface="Roboto Mono"/>
                        <a:cs typeface="Roboto Mono"/>
                        <a:sym typeface="Roboto Mono"/>
                      </a:endParaRPr>
                    </a:p>
                  </a:txBody>
                  <a:tcPr marL="90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dk1"/>
                    </a:solidFill>
                  </a:tcPr>
                </a:tc>
                <a:extLst>
                  <a:ext uri="{0D108BD9-81ED-4DB2-BD59-A6C34878D82A}">
                    <a16:rowId xmlns:a16="http://schemas.microsoft.com/office/drawing/2014/main" val="1404791215"/>
                  </a:ext>
                </a:extLst>
              </a:tr>
            </a:tbl>
          </a:graphicData>
        </a:graphic>
      </p:graphicFrame>
    </p:spTree>
    <p:extLst>
      <p:ext uri="{BB962C8B-B14F-4D97-AF65-F5344CB8AC3E}">
        <p14:creationId xmlns:p14="http://schemas.microsoft.com/office/powerpoint/2010/main" val="711510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2"/>
          <p:cNvSpPr txBox="1">
            <a:spLocks noGrp="1"/>
          </p:cNvSpPr>
          <p:nvPr>
            <p:ph type="title"/>
          </p:nvPr>
        </p:nvSpPr>
        <p:spPr>
          <a:xfrm>
            <a:off x="750966" y="329930"/>
            <a:ext cx="77040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4000"/>
              <a:buNone/>
            </a:pPr>
            <a:r>
              <a:rPr lang="en" dirty="0"/>
              <a:t>CẢI TIẾN THUẬT TOÁN</a:t>
            </a:r>
            <a:endParaRPr dirty="0"/>
          </a:p>
        </p:txBody>
      </p:sp>
      <p:sp>
        <p:nvSpPr>
          <p:cNvPr id="497" name="Google Shape;497;p12"/>
          <p:cNvSpPr txBox="1">
            <a:spLocks noGrp="1"/>
          </p:cNvSpPr>
          <p:nvPr>
            <p:ph type="subTitle" idx="1"/>
          </p:nvPr>
        </p:nvSpPr>
        <p:spPr>
          <a:xfrm>
            <a:off x="554649" y="2397950"/>
            <a:ext cx="2569030" cy="390900"/>
          </a:xfrm>
          <a:prstGeom prst="rect">
            <a:avLst/>
          </a:prstGeom>
          <a:noFill/>
          <a:ln>
            <a:noFill/>
          </a:ln>
        </p:spPr>
        <p:txBody>
          <a:bodyPr spcFirstLastPara="1" wrap="square" lIns="252000" tIns="91425" rIns="252000" bIns="91425" anchor="t" anchorCtr="0">
            <a:noAutofit/>
          </a:bodyPr>
          <a:lstStyle/>
          <a:p>
            <a:pPr marL="0" lvl="0" indent="0" algn="ctr" rtl="0">
              <a:lnSpc>
                <a:spcPct val="80000"/>
              </a:lnSpc>
              <a:spcBef>
                <a:spcPts val="0"/>
              </a:spcBef>
              <a:spcAft>
                <a:spcPts val="1600"/>
              </a:spcAft>
              <a:buSzPts val="1600"/>
              <a:buNone/>
            </a:pPr>
            <a:r>
              <a:rPr lang="en" dirty="0">
                <a:latin typeface="Arial" panose="020B0604020202020204" pitchFamily="34" charset="0"/>
                <a:cs typeface="Arial" panose="020B0604020202020204" pitchFamily="34" charset="0"/>
              </a:rPr>
              <a:t>Box bị kẹt ở góc</a:t>
            </a:r>
            <a:endParaRPr dirty="0">
              <a:latin typeface="Arial" panose="020B0604020202020204" pitchFamily="34" charset="0"/>
              <a:cs typeface="Arial" panose="020B0604020202020204" pitchFamily="34" charset="0"/>
            </a:endParaRPr>
          </a:p>
        </p:txBody>
      </p:sp>
      <p:sp>
        <p:nvSpPr>
          <p:cNvPr id="498" name="Google Shape;498;p12"/>
          <p:cNvSpPr txBox="1">
            <a:spLocks noGrp="1"/>
          </p:cNvSpPr>
          <p:nvPr>
            <p:ph type="subTitle" idx="2"/>
          </p:nvPr>
        </p:nvSpPr>
        <p:spPr>
          <a:xfrm>
            <a:off x="3447618" y="2315916"/>
            <a:ext cx="2238300" cy="912893"/>
          </a:xfrm>
          <a:prstGeom prst="rect">
            <a:avLst/>
          </a:prstGeom>
          <a:noFill/>
          <a:ln>
            <a:noFill/>
          </a:ln>
        </p:spPr>
        <p:txBody>
          <a:bodyPr spcFirstLastPara="1" wrap="square" lIns="252000" tIns="91425" rIns="252000" bIns="91425" anchor="t" anchorCtr="0">
            <a:noAutofit/>
          </a:bodyPr>
          <a:lstStyle/>
          <a:p>
            <a:pPr marL="0" lvl="0" indent="0" rtl="0">
              <a:lnSpc>
                <a:spcPct val="80000"/>
              </a:lnSpc>
              <a:spcBef>
                <a:spcPts val="0"/>
              </a:spcBef>
              <a:spcAft>
                <a:spcPts val="1600"/>
              </a:spcAft>
              <a:buSzPts val="1600"/>
              <a:buNone/>
            </a:pPr>
            <a:r>
              <a:rPr lang="en" dirty="0">
                <a:latin typeface="Arial" panose="020B0604020202020204" pitchFamily="34" charset="0"/>
                <a:cs typeface="Arial" panose="020B0604020202020204" pitchFamily="34" charset="0"/>
              </a:rPr>
              <a:t>Các box không thê di chuyển</a:t>
            </a:r>
            <a:endParaRPr dirty="0">
              <a:latin typeface="Arial" panose="020B0604020202020204" pitchFamily="34" charset="0"/>
              <a:cs typeface="Arial" panose="020B0604020202020204" pitchFamily="34" charset="0"/>
            </a:endParaRPr>
          </a:p>
        </p:txBody>
      </p:sp>
      <p:sp>
        <p:nvSpPr>
          <p:cNvPr id="499" name="Google Shape;499;p12"/>
          <p:cNvSpPr txBox="1">
            <a:spLocks noGrp="1"/>
          </p:cNvSpPr>
          <p:nvPr>
            <p:ph type="subTitle" idx="3"/>
          </p:nvPr>
        </p:nvSpPr>
        <p:spPr>
          <a:xfrm>
            <a:off x="3496588" y="2775273"/>
            <a:ext cx="2238300" cy="1030800"/>
          </a:xfrm>
          <a:prstGeom prst="rect">
            <a:avLst/>
          </a:prstGeom>
          <a:noFill/>
          <a:ln>
            <a:noFill/>
          </a:ln>
        </p:spPr>
        <p:txBody>
          <a:bodyPr spcFirstLastPara="1" wrap="square" lIns="0" tIns="91425" rIns="0" bIns="91425" anchor="t" anchorCtr="0">
            <a:noAutofit/>
          </a:bodyPr>
          <a:lstStyle/>
          <a:p>
            <a:pPr marL="0" lvl="0" indent="0" algn="ctr" rtl="0">
              <a:lnSpc>
                <a:spcPct val="100000"/>
              </a:lnSpc>
              <a:spcBef>
                <a:spcPts val="0"/>
              </a:spcBef>
              <a:spcAft>
                <a:spcPts val="1600"/>
              </a:spcAft>
              <a:buSzPts val="1400"/>
              <a:buNone/>
            </a:pPr>
            <a:r>
              <a:rPr lang="en" dirty="0"/>
              <a:t>Kiểm tra nếu tất cả box không thể được di chuyển</a:t>
            </a:r>
            <a:endParaRPr dirty="0"/>
          </a:p>
        </p:txBody>
      </p:sp>
      <p:sp>
        <p:nvSpPr>
          <p:cNvPr id="500" name="Google Shape;500;p12"/>
          <p:cNvSpPr txBox="1">
            <a:spLocks noGrp="1"/>
          </p:cNvSpPr>
          <p:nvPr>
            <p:ph type="subTitle" idx="4"/>
          </p:nvPr>
        </p:nvSpPr>
        <p:spPr>
          <a:xfrm>
            <a:off x="719974" y="2788850"/>
            <a:ext cx="2238300" cy="1030800"/>
          </a:xfrm>
          <a:prstGeom prst="rect">
            <a:avLst/>
          </a:prstGeom>
          <a:noFill/>
          <a:ln>
            <a:noFill/>
          </a:ln>
        </p:spPr>
        <p:txBody>
          <a:bodyPr spcFirstLastPara="1" wrap="square" lIns="252000" tIns="91425" rIns="252000" bIns="91425" anchor="t" anchorCtr="0">
            <a:noAutofit/>
          </a:bodyPr>
          <a:lstStyle/>
          <a:p>
            <a:pPr marL="0" lvl="0" indent="0" algn="ctr" rtl="0">
              <a:lnSpc>
                <a:spcPct val="100000"/>
              </a:lnSpc>
              <a:spcBef>
                <a:spcPts val="0"/>
              </a:spcBef>
              <a:spcAft>
                <a:spcPts val="1600"/>
              </a:spcAft>
              <a:buSzPts val="1400"/>
              <a:buNone/>
            </a:pPr>
            <a:r>
              <a:rPr lang="en" dirty="0"/>
              <a:t>Kiểm tra việc nếu ít nhất 1 box bị kẹt ở góc thì sẽ loại bỏ trường hợp đó</a:t>
            </a:r>
            <a:endParaRPr dirty="0"/>
          </a:p>
        </p:txBody>
      </p:sp>
      <p:sp>
        <p:nvSpPr>
          <p:cNvPr id="501" name="Google Shape;501;p12"/>
          <p:cNvSpPr txBox="1">
            <a:spLocks noGrp="1"/>
          </p:cNvSpPr>
          <p:nvPr>
            <p:ph type="subTitle" idx="5"/>
          </p:nvPr>
        </p:nvSpPr>
        <p:spPr>
          <a:xfrm>
            <a:off x="6185700" y="2353188"/>
            <a:ext cx="2083657" cy="3909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1600"/>
              </a:spcAft>
              <a:buSzPts val="1600"/>
              <a:buNone/>
            </a:pPr>
            <a:r>
              <a:rPr lang="en-US" dirty="0">
                <a:latin typeface="Arial" panose="020B0604020202020204" pitchFamily="34" charset="0"/>
                <a:cs typeface="Arial" panose="020B0604020202020204" pitchFamily="34" charset="0"/>
              </a:rPr>
              <a:t>Sinh ra bước đi hợp lí</a:t>
            </a:r>
            <a:endParaRPr dirty="0">
              <a:latin typeface="Arial" panose="020B0604020202020204" pitchFamily="34" charset="0"/>
              <a:cs typeface="Arial" panose="020B0604020202020204" pitchFamily="34" charset="0"/>
            </a:endParaRPr>
          </a:p>
        </p:txBody>
      </p:sp>
      <p:sp>
        <p:nvSpPr>
          <p:cNvPr id="502" name="Google Shape;502;p12"/>
          <p:cNvSpPr txBox="1">
            <a:spLocks noGrp="1"/>
          </p:cNvSpPr>
          <p:nvPr>
            <p:ph type="subTitle" idx="6"/>
          </p:nvPr>
        </p:nvSpPr>
        <p:spPr>
          <a:xfrm>
            <a:off x="6185703" y="2788850"/>
            <a:ext cx="2238300" cy="103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dirty="0"/>
              <a:t>Chỉ sinh ra các bước đi có thể cho người chơi</a:t>
            </a:r>
            <a:endParaRPr dirty="0"/>
          </a:p>
        </p:txBody>
      </p:sp>
      <p:sp>
        <p:nvSpPr>
          <p:cNvPr id="503" name="Google Shape;503;p12"/>
          <p:cNvSpPr/>
          <p:nvPr/>
        </p:nvSpPr>
        <p:spPr>
          <a:xfrm>
            <a:off x="1552774" y="1626231"/>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txBox="1"/>
          <p:nvPr/>
        </p:nvSpPr>
        <p:spPr>
          <a:xfrm>
            <a:off x="1552775" y="1720736"/>
            <a:ext cx="572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rgbClr val="081D32"/>
                </a:solidFill>
                <a:latin typeface="Roboto Mono"/>
                <a:ea typeface="Roboto Mono"/>
                <a:cs typeface="Roboto Mono"/>
                <a:sym typeface="Roboto Mono"/>
              </a:rPr>
              <a:t>01</a:t>
            </a:r>
            <a:endParaRPr sz="2000" b="1" i="0" u="none" strike="noStrike" cap="none" dirty="0">
              <a:solidFill>
                <a:srgbClr val="081D32"/>
              </a:solidFill>
              <a:latin typeface="Roboto Mono"/>
              <a:ea typeface="Roboto Mono"/>
              <a:cs typeface="Roboto Mono"/>
              <a:sym typeface="Roboto Mono"/>
            </a:endParaRPr>
          </a:p>
        </p:txBody>
      </p:sp>
      <p:sp>
        <p:nvSpPr>
          <p:cNvPr id="505" name="Google Shape;505;p12"/>
          <p:cNvSpPr/>
          <p:nvPr/>
        </p:nvSpPr>
        <p:spPr>
          <a:xfrm>
            <a:off x="4285647" y="1626231"/>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txBox="1"/>
          <p:nvPr/>
        </p:nvSpPr>
        <p:spPr>
          <a:xfrm>
            <a:off x="4285648" y="1720736"/>
            <a:ext cx="572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rgbClr val="081D32"/>
                </a:solidFill>
                <a:latin typeface="Roboto Mono"/>
                <a:ea typeface="Roboto Mono"/>
                <a:cs typeface="Roboto Mono"/>
                <a:sym typeface="Roboto Mono"/>
              </a:rPr>
              <a:t>02</a:t>
            </a:r>
            <a:endParaRPr sz="2000" b="1" i="0" u="none" strike="noStrike" cap="none" dirty="0">
              <a:solidFill>
                <a:srgbClr val="081D32"/>
              </a:solidFill>
              <a:latin typeface="Roboto Mono"/>
              <a:ea typeface="Roboto Mono"/>
              <a:cs typeface="Roboto Mono"/>
              <a:sym typeface="Roboto Mono"/>
            </a:endParaRPr>
          </a:p>
        </p:txBody>
      </p:sp>
      <p:sp>
        <p:nvSpPr>
          <p:cNvPr id="507" name="Google Shape;507;p12"/>
          <p:cNvSpPr/>
          <p:nvPr/>
        </p:nvSpPr>
        <p:spPr>
          <a:xfrm>
            <a:off x="7018525" y="1626231"/>
            <a:ext cx="572700" cy="5727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2"/>
          <p:cNvSpPr txBox="1"/>
          <p:nvPr/>
        </p:nvSpPr>
        <p:spPr>
          <a:xfrm>
            <a:off x="7018526" y="1720736"/>
            <a:ext cx="572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rgbClr val="081D32"/>
                </a:solidFill>
                <a:latin typeface="Roboto Mono"/>
                <a:ea typeface="Roboto Mono"/>
                <a:cs typeface="Roboto Mono"/>
                <a:sym typeface="Roboto Mono"/>
              </a:rPr>
              <a:t>03</a:t>
            </a:r>
            <a:endParaRPr sz="2000" b="1" i="0" u="none" strike="noStrike" cap="none" dirty="0">
              <a:solidFill>
                <a:srgbClr val="081D32"/>
              </a:solidFill>
              <a:latin typeface="Roboto Mono"/>
              <a:ea typeface="Roboto Mono"/>
              <a:cs typeface="Roboto Mono"/>
              <a:sym typeface="Roboto Mono"/>
            </a:endParaRPr>
          </a:p>
        </p:txBody>
      </p:sp>
      <p:pic>
        <p:nvPicPr>
          <p:cNvPr id="5" name="Picture 4">
            <a:extLst>
              <a:ext uri="{FF2B5EF4-FFF2-40B4-BE49-F238E27FC236}">
                <a16:creationId xmlns:a16="http://schemas.microsoft.com/office/drawing/2014/main" id="{662F6045-A3EA-4B83-80E8-FAC07E7CCC03}"/>
              </a:ext>
            </a:extLst>
          </p:cNvPr>
          <p:cNvPicPr>
            <a:picLocks noChangeAspect="1"/>
          </p:cNvPicPr>
          <p:nvPr/>
        </p:nvPicPr>
        <p:blipFill>
          <a:blip r:embed="rId3"/>
          <a:stretch>
            <a:fillRect/>
          </a:stretch>
        </p:blipFill>
        <p:spPr>
          <a:xfrm>
            <a:off x="1474601" y="4094036"/>
            <a:ext cx="233028" cy="233028"/>
          </a:xfrm>
          <a:prstGeom prst="rect">
            <a:avLst/>
          </a:prstGeom>
        </p:spPr>
      </p:pic>
      <p:pic>
        <p:nvPicPr>
          <p:cNvPr id="28" name="Picture 27">
            <a:extLst>
              <a:ext uri="{FF2B5EF4-FFF2-40B4-BE49-F238E27FC236}">
                <a16:creationId xmlns:a16="http://schemas.microsoft.com/office/drawing/2014/main" id="{EB7BC6BF-9F10-4C00-B8B6-9AE49BEFBB5A}"/>
              </a:ext>
            </a:extLst>
          </p:cNvPr>
          <p:cNvPicPr>
            <a:picLocks noChangeAspect="1"/>
          </p:cNvPicPr>
          <p:nvPr/>
        </p:nvPicPr>
        <p:blipFill>
          <a:blip r:embed="rId3"/>
          <a:stretch>
            <a:fillRect/>
          </a:stretch>
        </p:blipFill>
        <p:spPr>
          <a:xfrm>
            <a:off x="1241573" y="4094036"/>
            <a:ext cx="233028" cy="233028"/>
          </a:xfrm>
          <a:prstGeom prst="rect">
            <a:avLst/>
          </a:prstGeom>
        </p:spPr>
      </p:pic>
      <p:pic>
        <p:nvPicPr>
          <p:cNvPr id="29" name="Picture 28">
            <a:extLst>
              <a:ext uri="{FF2B5EF4-FFF2-40B4-BE49-F238E27FC236}">
                <a16:creationId xmlns:a16="http://schemas.microsoft.com/office/drawing/2014/main" id="{9BEBD550-9CDB-42B7-8CB4-15302786DD05}"/>
              </a:ext>
            </a:extLst>
          </p:cNvPr>
          <p:cNvPicPr>
            <a:picLocks noChangeAspect="1"/>
          </p:cNvPicPr>
          <p:nvPr/>
        </p:nvPicPr>
        <p:blipFill>
          <a:blip r:embed="rId3"/>
          <a:stretch>
            <a:fillRect/>
          </a:stretch>
        </p:blipFill>
        <p:spPr>
          <a:xfrm>
            <a:off x="1012125" y="4093879"/>
            <a:ext cx="233028" cy="233028"/>
          </a:xfrm>
          <a:prstGeom prst="rect">
            <a:avLst/>
          </a:prstGeom>
        </p:spPr>
      </p:pic>
      <p:pic>
        <p:nvPicPr>
          <p:cNvPr id="30" name="Picture 29">
            <a:extLst>
              <a:ext uri="{FF2B5EF4-FFF2-40B4-BE49-F238E27FC236}">
                <a16:creationId xmlns:a16="http://schemas.microsoft.com/office/drawing/2014/main" id="{0CDBC850-E17F-4306-AE67-5A5A086FE701}"/>
              </a:ext>
            </a:extLst>
          </p:cNvPr>
          <p:cNvPicPr>
            <a:picLocks noChangeAspect="1"/>
          </p:cNvPicPr>
          <p:nvPr/>
        </p:nvPicPr>
        <p:blipFill>
          <a:blip r:embed="rId3"/>
          <a:stretch>
            <a:fillRect/>
          </a:stretch>
        </p:blipFill>
        <p:spPr>
          <a:xfrm>
            <a:off x="779098" y="4094036"/>
            <a:ext cx="233028" cy="233028"/>
          </a:xfrm>
          <a:prstGeom prst="rect">
            <a:avLst/>
          </a:prstGeom>
        </p:spPr>
      </p:pic>
      <p:pic>
        <p:nvPicPr>
          <p:cNvPr id="31" name="Picture 30">
            <a:extLst>
              <a:ext uri="{FF2B5EF4-FFF2-40B4-BE49-F238E27FC236}">
                <a16:creationId xmlns:a16="http://schemas.microsoft.com/office/drawing/2014/main" id="{47C80564-08E0-46A2-A81E-2E1820547F7E}"/>
              </a:ext>
            </a:extLst>
          </p:cNvPr>
          <p:cNvPicPr>
            <a:picLocks noChangeAspect="1"/>
          </p:cNvPicPr>
          <p:nvPr/>
        </p:nvPicPr>
        <p:blipFill>
          <a:blip r:embed="rId3"/>
          <a:stretch>
            <a:fillRect/>
          </a:stretch>
        </p:blipFill>
        <p:spPr>
          <a:xfrm>
            <a:off x="1474601" y="4324299"/>
            <a:ext cx="233028" cy="233028"/>
          </a:xfrm>
          <a:prstGeom prst="rect">
            <a:avLst/>
          </a:prstGeom>
        </p:spPr>
      </p:pic>
      <p:pic>
        <p:nvPicPr>
          <p:cNvPr id="32" name="Picture 31">
            <a:extLst>
              <a:ext uri="{FF2B5EF4-FFF2-40B4-BE49-F238E27FC236}">
                <a16:creationId xmlns:a16="http://schemas.microsoft.com/office/drawing/2014/main" id="{CE912DC5-6887-4ABF-9A36-A71335DD8EA7}"/>
              </a:ext>
            </a:extLst>
          </p:cNvPr>
          <p:cNvPicPr>
            <a:picLocks noChangeAspect="1"/>
          </p:cNvPicPr>
          <p:nvPr/>
        </p:nvPicPr>
        <p:blipFill>
          <a:blip r:embed="rId3"/>
          <a:stretch>
            <a:fillRect/>
          </a:stretch>
        </p:blipFill>
        <p:spPr>
          <a:xfrm>
            <a:off x="1241573" y="4321478"/>
            <a:ext cx="233028" cy="233028"/>
          </a:xfrm>
          <a:prstGeom prst="rect">
            <a:avLst/>
          </a:prstGeom>
        </p:spPr>
      </p:pic>
      <p:pic>
        <p:nvPicPr>
          <p:cNvPr id="33" name="Picture 32">
            <a:extLst>
              <a:ext uri="{FF2B5EF4-FFF2-40B4-BE49-F238E27FC236}">
                <a16:creationId xmlns:a16="http://schemas.microsoft.com/office/drawing/2014/main" id="{7C4CB4FD-3759-464D-ACDB-4E54E9778B06}"/>
              </a:ext>
            </a:extLst>
          </p:cNvPr>
          <p:cNvPicPr>
            <a:picLocks noChangeAspect="1"/>
          </p:cNvPicPr>
          <p:nvPr/>
        </p:nvPicPr>
        <p:blipFill>
          <a:blip r:embed="rId3"/>
          <a:stretch>
            <a:fillRect/>
          </a:stretch>
        </p:blipFill>
        <p:spPr>
          <a:xfrm>
            <a:off x="1012126" y="4321478"/>
            <a:ext cx="233028" cy="233028"/>
          </a:xfrm>
          <a:prstGeom prst="rect">
            <a:avLst/>
          </a:prstGeom>
        </p:spPr>
      </p:pic>
      <p:pic>
        <p:nvPicPr>
          <p:cNvPr id="34" name="Picture 33">
            <a:extLst>
              <a:ext uri="{FF2B5EF4-FFF2-40B4-BE49-F238E27FC236}">
                <a16:creationId xmlns:a16="http://schemas.microsoft.com/office/drawing/2014/main" id="{4353912A-0C74-4A7B-8FDB-92D81986BDB2}"/>
              </a:ext>
            </a:extLst>
          </p:cNvPr>
          <p:cNvPicPr>
            <a:picLocks noChangeAspect="1"/>
          </p:cNvPicPr>
          <p:nvPr/>
        </p:nvPicPr>
        <p:blipFill>
          <a:blip r:embed="rId3"/>
          <a:stretch>
            <a:fillRect/>
          </a:stretch>
        </p:blipFill>
        <p:spPr>
          <a:xfrm>
            <a:off x="779099" y="4321478"/>
            <a:ext cx="233028" cy="233028"/>
          </a:xfrm>
          <a:prstGeom prst="rect">
            <a:avLst/>
          </a:prstGeom>
        </p:spPr>
      </p:pic>
      <p:pic>
        <p:nvPicPr>
          <p:cNvPr id="35" name="Picture 34">
            <a:extLst>
              <a:ext uri="{FF2B5EF4-FFF2-40B4-BE49-F238E27FC236}">
                <a16:creationId xmlns:a16="http://schemas.microsoft.com/office/drawing/2014/main" id="{3E0EC46F-9EDB-4365-90A6-35AB052FEB3D}"/>
              </a:ext>
            </a:extLst>
          </p:cNvPr>
          <p:cNvPicPr>
            <a:picLocks noChangeAspect="1"/>
          </p:cNvPicPr>
          <p:nvPr/>
        </p:nvPicPr>
        <p:blipFill>
          <a:blip r:embed="rId3"/>
          <a:stretch>
            <a:fillRect/>
          </a:stretch>
        </p:blipFill>
        <p:spPr>
          <a:xfrm>
            <a:off x="1474600" y="4554506"/>
            <a:ext cx="233028" cy="233028"/>
          </a:xfrm>
          <a:prstGeom prst="rect">
            <a:avLst/>
          </a:prstGeom>
        </p:spPr>
      </p:pic>
      <p:pic>
        <p:nvPicPr>
          <p:cNvPr id="36" name="Picture 35">
            <a:extLst>
              <a:ext uri="{FF2B5EF4-FFF2-40B4-BE49-F238E27FC236}">
                <a16:creationId xmlns:a16="http://schemas.microsoft.com/office/drawing/2014/main" id="{881C8752-EE0F-40F3-8507-F82C616C9909}"/>
              </a:ext>
            </a:extLst>
          </p:cNvPr>
          <p:cNvPicPr>
            <a:picLocks noChangeAspect="1"/>
          </p:cNvPicPr>
          <p:nvPr/>
        </p:nvPicPr>
        <p:blipFill>
          <a:blip r:embed="rId3"/>
          <a:stretch>
            <a:fillRect/>
          </a:stretch>
        </p:blipFill>
        <p:spPr>
          <a:xfrm>
            <a:off x="1241572" y="4551685"/>
            <a:ext cx="233028" cy="233028"/>
          </a:xfrm>
          <a:prstGeom prst="rect">
            <a:avLst/>
          </a:prstGeom>
        </p:spPr>
      </p:pic>
      <p:pic>
        <p:nvPicPr>
          <p:cNvPr id="37" name="Picture 36">
            <a:extLst>
              <a:ext uri="{FF2B5EF4-FFF2-40B4-BE49-F238E27FC236}">
                <a16:creationId xmlns:a16="http://schemas.microsoft.com/office/drawing/2014/main" id="{3C89BD31-39C4-405C-835C-C843BC3C0B07}"/>
              </a:ext>
            </a:extLst>
          </p:cNvPr>
          <p:cNvPicPr>
            <a:picLocks noChangeAspect="1"/>
          </p:cNvPicPr>
          <p:nvPr/>
        </p:nvPicPr>
        <p:blipFill>
          <a:blip r:embed="rId3"/>
          <a:stretch>
            <a:fillRect/>
          </a:stretch>
        </p:blipFill>
        <p:spPr>
          <a:xfrm>
            <a:off x="1012125" y="4551685"/>
            <a:ext cx="233028" cy="233028"/>
          </a:xfrm>
          <a:prstGeom prst="rect">
            <a:avLst/>
          </a:prstGeom>
        </p:spPr>
      </p:pic>
      <p:pic>
        <p:nvPicPr>
          <p:cNvPr id="38" name="Picture 37">
            <a:extLst>
              <a:ext uri="{FF2B5EF4-FFF2-40B4-BE49-F238E27FC236}">
                <a16:creationId xmlns:a16="http://schemas.microsoft.com/office/drawing/2014/main" id="{90D40C8D-D24C-47F3-86D5-8E80B10C6876}"/>
              </a:ext>
            </a:extLst>
          </p:cNvPr>
          <p:cNvPicPr>
            <a:picLocks noChangeAspect="1"/>
          </p:cNvPicPr>
          <p:nvPr/>
        </p:nvPicPr>
        <p:blipFill>
          <a:blip r:embed="rId3"/>
          <a:stretch>
            <a:fillRect/>
          </a:stretch>
        </p:blipFill>
        <p:spPr>
          <a:xfrm>
            <a:off x="779098" y="4551685"/>
            <a:ext cx="233028" cy="233028"/>
          </a:xfrm>
          <a:prstGeom prst="rect">
            <a:avLst/>
          </a:prstGeom>
        </p:spPr>
      </p:pic>
      <p:pic>
        <p:nvPicPr>
          <p:cNvPr id="39" name="Picture 38">
            <a:extLst>
              <a:ext uri="{FF2B5EF4-FFF2-40B4-BE49-F238E27FC236}">
                <a16:creationId xmlns:a16="http://schemas.microsoft.com/office/drawing/2014/main" id="{EAF8BFBC-BACB-4878-A019-4C35880585BD}"/>
              </a:ext>
            </a:extLst>
          </p:cNvPr>
          <p:cNvPicPr>
            <a:picLocks noChangeAspect="1"/>
          </p:cNvPicPr>
          <p:nvPr/>
        </p:nvPicPr>
        <p:blipFill>
          <a:blip r:embed="rId3"/>
          <a:stretch>
            <a:fillRect/>
          </a:stretch>
        </p:blipFill>
        <p:spPr>
          <a:xfrm>
            <a:off x="2409648" y="4088394"/>
            <a:ext cx="233028" cy="233028"/>
          </a:xfrm>
          <a:prstGeom prst="rect">
            <a:avLst/>
          </a:prstGeom>
        </p:spPr>
      </p:pic>
      <p:pic>
        <p:nvPicPr>
          <p:cNvPr id="40" name="Picture 39">
            <a:extLst>
              <a:ext uri="{FF2B5EF4-FFF2-40B4-BE49-F238E27FC236}">
                <a16:creationId xmlns:a16="http://schemas.microsoft.com/office/drawing/2014/main" id="{DD3864A8-10D6-49FA-B2BA-9B35E5E8C50A}"/>
              </a:ext>
            </a:extLst>
          </p:cNvPr>
          <p:cNvPicPr>
            <a:picLocks noChangeAspect="1"/>
          </p:cNvPicPr>
          <p:nvPr/>
        </p:nvPicPr>
        <p:blipFill>
          <a:blip r:embed="rId3"/>
          <a:stretch>
            <a:fillRect/>
          </a:stretch>
        </p:blipFill>
        <p:spPr>
          <a:xfrm>
            <a:off x="2176620" y="4088394"/>
            <a:ext cx="233028" cy="233028"/>
          </a:xfrm>
          <a:prstGeom prst="rect">
            <a:avLst/>
          </a:prstGeom>
        </p:spPr>
      </p:pic>
      <p:pic>
        <p:nvPicPr>
          <p:cNvPr id="41" name="Picture 40">
            <a:extLst>
              <a:ext uri="{FF2B5EF4-FFF2-40B4-BE49-F238E27FC236}">
                <a16:creationId xmlns:a16="http://schemas.microsoft.com/office/drawing/2014/main" id="{A105CE4D-F14C-4C18-A061-3DBE40E8B7CF}"/>
              </a:ext>
            </a:extLst>
          </p:cNvPr>
          <p:cNvPicPr>
            <a:picLocks noChangeAspect="1"/>
          </p:cNvPicPr>
          <p:nvPr/>
        </p:nvPicPr>
        <p:blipFill>
          <a:blip r:embed="rId3"/>
          <a:stretch>
            <a:fillRect/>
          </a:stretch>
        </p:blipFill>
        <p:spPr>
          <a:xfrm>
            <a:off x="1945383" y="4088394"/>
            <a:ext cx="233028" cy="233028"/>
          </a:xfrm>
          <a:prstGeom prst="rect">
            <a:avLst/>
          </a:prstGeom>
        </p:spPr>
      </p:pic>
      <p:pic>
        <p:nvPicPr>
          <p:cNvPr id="42" name="Picture 41">
            <a:extLst>
              <a:ext uri="{FF2B5EF4-FFF2-40B4-BE49-F238E27FC236}">
                <a16:creationId xmlns:a16="http://schemas.microsoft.com/office/drawing/2014/main" id="{2276B2A9-016A-4C05-B089-266B727CE27A}"/>
              </a:ext>
            </a:extLst>
          </p:cNvPr>
          <p:cNvPicPr>
            <a:picLocks noChangeAspect="1"/>
          </p:cNvPicPr>
          <p:nvPr/>
        </p:nvPicPr>
        <p:blipFill>
          <a:blip r:embed="rId3"/>
          <a:stretch>
            <a:fillRect/>
          </a:stretch>
        </p:blipFill>
        <p:spPr>
          <a:xfrm>
            <a:off x="2409648" y="4318657"/>
            <a:ext cx="233028" cy="233028"/>
          </a:xfrm>
          <a:prstGeom prst="rect">
            <a:avLst/>
          </a:prstGeom>
        </p:spPr>
      </p:pic>
      <p:pic>
        <p:nvPicPr>
          <p:cNvPr id="43" name="Picture 42">
            <a:extLst>
              <a:ext uri="{FF2B5EF4-FFF2-40B4-BE49-F238E27FC236}">
                <a16:creationId xmlns:a16="http://schemas.microsoft.com/office/drawing/2014/main" id="{C724482C-8AA5-4373-AA8C-142F0BAA6329}"/>
              </a:ext>
            </a:extLst>
          </p:cNvPr>
          <p:cNvPicPr>
            <a:picLocks noChangeAspect="1"/>
          </p:cNvPicPr>
          <p:nvPr/>
        </p:nvPicPr>
        <p:blipFill>
          <a:blip r:embed="rId3"/>
          <a:stretch>
            <a:fillRect/>
          </a:stretch>
        </p:blipFill>
        <p:spPr>
          <a:xfrm>
            <a:off x="2176620" y="4315836"/>
            <a:ext cx="233028" cy="233028"/>
          </a:xfrm>
          <a:prstGeom prst="rect">
            <a:avLst/>
          </a:prstGeom>
        </p:spPr>
      </p:pic>
      <p:pic>
        <p:nvPicPr>
          <p:cNvPr id="44" name="Picture 43">
            <a:extLst>
              <a:ext uri="{FF2B5EF4-FFF2-40B4-BE49-F238E27FC236}">
                <a16:creationId xmlns:a16="http://schemas.microsoft.com/office/drawing/2014/main" id="{742B03E6-76E6-4096-9C4C-B2344B4A3BD3}"/>
              </a:ext>
            </a:extLst>
          </p:cNvPr>
          <p:cNvPicPr>
            <a:picLocks noChangeAspect="1"/>
          </p:cNvPicPr>
          <p:nvPr/>
        </p:nvPicPr>
        <p:blipFill>
          <a:blip r:embed="rId3"/>
          <a:stretch>
            <a:fillRect/>
          </a:stretch>
        </p:blipFill>
        <p:spPr>
          <a:xfrm>
            <a:off x="1474600" y="4781948"/>
            <a:ext cx="233028" cy="233028"/>
          </a:xfrm>
          <a:prstGeom prst="rect">
            <a:avLst/>
          </a:prstGeom>
        </p:spPr>
      </p:pic>
      <p:pic>
        <p:nvPicPr>
          <p:cNvPr id="45" name="Picture 44">
            <a:extLst>
              <a:ext uri="{FF2B5EF4-FFF2-40B4-BE49-F238E27FC236}">
                <a16:creationId xmlns:a16="http://schemas.microsoft.com/office/drawing/2014/main" id="{A6FFFB61-E6BE-4B5C-AC12-CC869CB22BAF}"/>
              </a:ext>
            </a:extLst>
          </p:cNvPr>
          <p:cNvPicPr>
            <a:picLocks noChangeAspect="1"/>
          </p:cNvPicPr>
          <p:nvPr/>
        </p:nvPicPr>
        <p:blipFill>
          <a:blip r:embed="rId3"/>
          <a:stretch>
            <a:fillRect/>
          </a:stretch>
        </p:blipFill>
        <p:spPr>
          <a:xfrm>
            <a:off x="1241572" y="4779127"/>
            <a:ext cx="233028" cy="233028"/>
          </a:xfrm>
          <a:prstGeom prst="rect">
            <a:avLst/>
          </a:prstGeom>
        </p:spPr>
      </p:pic>
      <p:pic>
        <p:nvPicPr>
          <p:cNvPr id="46" name="Picture 45">
            <a:extLst>
              <a:ext uri="{FF2B5EF4-FFF2-40B4-BE49-F238E27FC236}">
                <a16:creationId xmlns:a16="http://schemas.microsoft.com/office/drawing/2014/main" id="{9E1A84F1-503B-43BA-A4DE-E2BC0F220603}"/>
              </a:ext>
            </a:extLst>
          </p:cNvPr>
          <p:cNvPicPr>
            <a:picLocks noChangeAspect="1"/>
          </p:cNvPicPr>
          <p:nvPr/>
        </p:nvPicPr>
        <p:blipFill>
          <a:blip r:embed="rId3"/>
          <a:stretch>
            <a:fillRect/>
          </a:stretch>
        </p:blipFill>
        <p:spPr>
          <a:xfrm>
            <a:off x="1012125" y="4779127"/>
            <a:ext cx="233028" cy="233028"/>
          </a:xfrm>
          <a:prstGeom prst="rect">
            <a:avLst/>
          </a:prstGeom>
        </p:spPr>
      </p:pic>
      <p:pic>
        <p:nvPicPr>
          <p:cNvPr id="47" name="Picture 46">
            <a:extLst>
              <a:ext uri="{FF2B5EF4-FFF2-40B4-BE49-F238E27FC236}">
                <a16:creationId xmlns:a16="http://schemas.microsoft.com/office/drawing/2014/main" id="{EBEAE9A3-5A80-4B6D-9AE8-4633D083E660}"/>
              </a:ext>
            </a:extLst>
          </p:cNvPr>
          <p:cNvPicPr>
            <a:picLocks noChangeAspect="1"/>
          </p:cNvPicPr>
          <p:nvPr/>
        </p:nvPicPr>
        <p:blipFill>
          <a:blip r:embed="rId3"/>
          <a:stretch>
            <a:fillRect/>
          </a:stretch>
        </p:blipFill>
        <p:spPr>
          <a:xfrm>
            <a:off x="779098" y="4779127"/>
            <a:ext cx="233028" cy="233028"/>
          </a:xfrm>
          <a:prstGeom prst="rect">
            <a:avLst/>
          </a:prstGeom>
        </p:spPr>
      </p:pic>
      <p:pic>
        <p:nvPicPr>
          <p:cNvPr id="48" name="Picture 47">
            <a:extLst>
              <a:ext uri="{FF2B5EF4-FFF2-40B4-BE49-F238E27FC236}">
                <a16:creationId xmlns:a16="http://schemas.microsoft.com/office/drawing/2014/main" id="{F23350CB-C213-4F17-8270-7EAD549D3263}"/>
              </a:ext>
            </a:extLst>
          </p:cNvPr>
          <p:cNvPicPr>
            <a:picLocks noChangeAspect="1"/>
          </p:cNvPicPr>
          <p:nvPr/>
        </p:nvPicPr>
        <p:blipFill>
          <a:blip r:embed="rId3"/>
          <a:stretch>
            <a:fillRect/>
          </a:stretch>
        </p:blipFill>
        <p:spPr>
          <a:xfrm>
            <a:off x="2399548" y="4785888"/>
            <a:ext cx="233028" cy="233028"/>
          </a:xfrm>
          <a:prstGeom prst="rect">
            <a:avLst/>
          </a:prstGeom>
        </p:spPr>
      </p:pic>
      <p:pic>
        <p:nvPicPr>
          <p:cNvPr id="49" name="Picture 48">
            <a:extLst>
              <a:ext uri="{FF2B5EF4-FFF2-40B4-BE49-F238E27FC236}">
                <a16:creationId xmlns:a16="http://schemas.microsoft.com/office/drawing/2014/main" id="{F2F1E6D2-487B-4D4D-BA0D-9B30D186D5F1}"/>
              </a:ext>
            </a:extLst>
          </p:cNvPr>
          <p:cNvPicPr>
            <a:picLocks noChangeAspect="1"/>
          </p:cNvPicPr>
          <p:nvPr/>
        </p:nvPicPr>
        <p:blipFill>
          <a:blip r:embed="rId3"/>
          <a:stretch>
            <a:fillRect/>
          </a:stretch>
        </p:blipFill>
        <p:spPr>
          <a:xfrm>
            <a:off x="2166520" y="4783067"/>
            <a:ext cx="233028" cy="233028"/>
          </a:xfrm>
          <a:prstGeom prst="rect">
            <a:avLst/>
          </a:prstGeom>
        </p:spPr>
      </p:pic>
      <p:pic>
        <p:nvPicPr>
          <p:cNvPr id="50" name="Picture 49">
            <a:extLst>
              <a:ext uri="{FF2B5EF4-FFF2-40B4-BE49-F238E27FC236}">
                <a16:creationId xmlns:a16="http://schemas.microsoft.com/office/drawing/2014/main" id="{2952DFD5-3603-4A59-80F9-412BDEFB1A77}"/>
              </a:ext>
            </a:extLst>
          </p:cNvPr>
          <p:cNvPicPr>
            <a:picLocks noChangeAspect="1"/>
          </p:cNvPicPr>
          <p:nvPr/>
        </p:nvPicPr>
        <p:blipFill>
          <a:blip r:embed="rId3"/>
          <a:stretch>
            <a:fillRect/>
          </a:stretch>
        </p:blipFill>
        <p:spPr>
          <a:xfrm>
            <a:off x="1937073" y="4783067"/>
            <a:ext cx="233028" cy="233028"/>
          </a:xfrm>
          <a:prstGeom prst="rect">
            <a:avLst/>
          </a:prstGeom>
        </p:spPr>
      </p:pic>
      <p:pic>
        <p:nvPicPr>
          <p:cNvPr id="51" name="Picture 50">
            <a:extLst>
              <a:ext uri="{FF2B5EF4-FFF2-40B4-BE49-F238E27FC236}">
                <a16:creationId xmlns:a16="http://schemas.microsoft.com/office/drawing/2014/main" id="{C8C5D25A-5BA4-4A73-B0DD-9CA7533D31DF}"/>
              </a:ext>
            </a:extLst>
          </p:cNvPr>
          <p:cNvPicPr>
            <a:picLocks noChangeAspect="1"/>
          </p:cNvPicPr>
          <p:nvPr/>
        </p:nvPicPr>
        <p:blipFill>
          <a:blip r:embed="rId3"/>
          <a:stretch>
            <a:fillRect/>
          </a:stretch>
        </p:blipFill>
        <p:spPr>
          <a:xfrm>
            <a:off x="1704046" y="4783067"/>
            <a:ext cx="233028" cy="233028"/>
          </a:xfrm>
          <a:prstGeom prst="rect">
            <a:avLst/>
          </a:prstGeom>
        </p:spPr>
      </p:pic>
      <p:pic>
        <p:nvPicPr>
          <p:cNvPr id="52" name="Picture 51">
            <a:extLst>
              <a:ext uri="{FF2B5EF4-FFF2-40B4-BE49-F238E27FC236}">
                <a16:creationId xmlns:a16="http://schemas.microsoft.com/office/drawing/2014/main" id="{2AF586EC-B37C-4037-9722-60239B4386F8}"/>
              </a:ext>
            </a:extLst>
          </p:cNvPr>
          <p:cNvPicPr>
            <a:picLocks noChangeAspect="1"/>
          </p:cNvPicPr>
          <p:nvPr/>
        </p:nvPicPr>
        <p:blipFill>
          <a:blip r:embed="rId3"/>
          <a:stretch>
            <a:fillRect/>
          </a:stretch>
        </p:blipFill>
        <p:spPr>
          <a:xfrm>
            <a:off x="2626059" y="4088394"/>
            <a:ext cx="233028" cy="238670"/>
          </a:xfrm>
          <a:prstGeom prst="rect">
            <a:avLst/>
          </a:prstGeom>
        </p:spPr>
      </p:pic>
      <p:pic>
        <p:nvPicPr>
          <p:cNvPr id="53" name="Picture 52">
            <a:extLst>
              <a:ext uri="{FF2B5EF4-FFF2-40B4-BE49-F238E27FC236}">
                <a16:creationId xmlns:a16="http://schemas.microsoft.com/office/drawing/2014/main" id="{8D762D1B-0D00-4BEF-AD97-144041D1AC1E}"/>
              </a:ext>
            </a:extLst>
          </p:cNvPr>
          <p:cNvPicPr>
            <a:picLocks noChangeAspect="1"/>
          </p:cNvPicPr>
          <p:nvPr/>
        </p:nvPicPr>
        <p:blipFill>
          <a:blip r:embed="rId3"/>
          <a:stretch>
            <a:fillRect/>
          </a:stretch>
        </p:blipFill>
        <p:spPr>
          <a:xfrm>
            <a:off x="2626059" y="4324299"/>
            <a:ext cx="233028" cy="233028"/>
          </a:xfrm>
          <a:prstGeom prst="rect">
            <a:avLst/>
          </a:prstGeom>
        </p:spPr>
      </p:pic>
      <p:pic>
        <p:nvPicPr>
          <p:cNvPr id="54" name="Picture 53">
            <a:extLst>
              <a:ext uri="{FF2B5EF4-FFF2-40B4-BE49-F238E27FC236}">
                <a16:creationId xmlns:a16="http://schemas.microsoft.com/office/drawing/2014/main" id="{4F3124F0-FA44-4F17-AC16-E84D797A7690}"/>
              </a:ext>
            </a:extLst>
          </p:cNvPr>
          <p:cNvPicPr>
            <a:picLocks noChangeAspect="1"/>
          </p:cNvPicPr>
          <p:nvPr/>
        </p:nvPicPr>
        <p:blipFill>
          <a:blip r:embed="rId3"/>
          <a:stretch>
            <a:fillRect/>
          </a:stretch>
        </p:blipFill>
        <p:spPr>
          <a:xfrm>
            <a:off x="2626058" y="4554506"/>
            <a:ext cx="233028" cy="233028"/>
          </a:xfrm>
          <a:prstGeom prst="rect">
            <a:avLst/>
          </a:prstGeom>
        </p:spPr>
      </p:pic>
      <p:pic>
        <p:nvPicPr>
          <p:cNvPr id="55" name="Picture 54">
            <a:extLst>
              <a:ext uri="{FF2B5EF4-FFF2-40B4-BE49-F238E27FC236}">
                <a16:creationId xmlns:a16="http://schemas.microsoft.com/office/drawing/2014/main" id="{E6BBADD5-408C-456A-B4B5-6190554FEBFC}"/>
              </a:ext>
            </a:extLst>
          </p:cNvPr>
          <p:cNvPicPr>
            <a:picLocks noChangeAspect="1"/>
          </p:cNvPicPr>
          <p:nvPr/>
        </p:nvPicPr>
        <p:blipFill>
          <a:blip r:embed="rId3"/>
          <a:stretch>
            <a:fillRect/>
          </a:stretch>
        </p:blipFill>
        <p:spPr>
          <a:xfrm>
            <a:off x="2626058" y="4781948"/>
            <a:ext cx="233028" cy="233028"/>
          </a:xfrm>
          <a:prstGeom prst="rect">
            <a:avLst/>
          </a:prstGeom>
        </p:spPr>
      </p:pic>
      <p:pic>
        <p:nvPicPr>
          <p:cNvPr id="62" name="Picture 61">
            <a:extLst>
              <a:ext uri="{FF2B5EF4-FFF2-40B4-BE49-F238E27FC236}">
                <a16:creationId xmlns:a16="http://schemas.microsoft.com/office/drawing/2014/main" id="{1764F9EB-F110-4931-91C2-34837B733B86}"/>
              </a:ext>
            </a:extLst>
          </p:cNvPr>
          <p:cNvPicPr>
            <a:picLocks noChangeAspect="1"/>
          </p:cNvPicPr>
          <p:nvPr/>
        </p:nvPicPr>
        <p:blipFill>
          <a:blip r:embed="rId3"/>
          <a:stretch>
            <a:fillRect/>
          </a:stretch>
        </p:blipFill>
        <p:spPr>
          <a:xfrm>
            <a:off x="4247183" y="4460979"/>
            <a:ext cx="233028" cy="233028"/>
          </a:xfrm>
          <a:prstGeom prst="rect">
            <a:avLst/>
          </a:prstGeom>
        </p:spPr>
      </p:pic>
      <p:pic>
        <p:nvPicPr>
          <p:cNvPr id="63" name="Picture 62">
            <a:extLst>
              <a:ext uri="{FF2B5EF4-FFF2-40B4-BE49-F238E27FC236}">
                <a16:creationId xmlns:a16="http://schemas.microsoft.com/office/drawing/2014/main" id="{F0059E10-F185-4413-81B5-28282985C5D1}"/>
              </a:ext>
            </a:extLst>
          </p:cNvPr>
          <p:cNvPicPr>
            <a:picLocks noChangeAspect="1"/>
          </p:cNvPicPr>
          <p:nvPr/>
        </p:nvPicPr>
        <p:blipFill>
          <a:blip r:embed="rId3"/>
          <a:stretch>
            <a:fillRect/>
          </a:stretch>
        </p:blipFill>
        <p:spPr>
          <a:xfrm>
            <a:off x="4014155" y="4458158"/>
            <a:ext cx="233028" cy="233028"/>
          </a:xfrm>
          <a:prstGeom prst="rect">
            <a:avLst/>
          </a:prstGeom>
        </p:spPr>
      </p:pic>
      <p:pic>
        <p:nvPicPr>
          <p:cNvPr id="64" name="Picture 63">
            <a:extLst>
              <a:ext uri="{FF2B5EF4-FFF2-40B4-BE49-F238E27FC236}">
                <a16:creationId xmlns:a16="http://schemas.microsoft.com/office/drawing/2014/main" id="{FF5C99FB-3F9B-443B-8569-996FA65B0EE2}"/>
              </a:ext>
            </a:extLst>
          </p:cNvPr>
          <p:cNvPicPr>
            <a:picLocks noChangeAspect="1"/>
          </p:cNvPicPr>
          <p:nvPr/>
        </p:nvPicPr>
        <p:blipFill>
          <a:blip r:embed="rId3"/>
          <a:stretch>
            <a:fillRect/>
          </a:stretch>
        </p:blipFill>
        <p:spPr>
          <a:xfrm>
            <a:off x="3789634" y="4540430"/>
            <a:ext cx="233028" cy="233028"/>
          </a:xfrm>
          <a:prstGeom prst="rect">
            <a:avLst/>
          </a:prstGeom>
        </p:spPr>
      </p:pic>
      <p:pic>
        <p:nvPicPr>
          <p:cNvPr id="65" name="Picture 64">
            <a:extLst>
              <a:ext uri="{FF2B5EF4-FFF2-40B4-BE49-F238E27FC236}">
                <a16:creationId xmlns:a16="http://schemas.microsoft.com/office/drawing/2014/main" id="{EB79085D-32C1-4445-9D1F-74CC1CCE0582}"/>
              </a:ext>
            </a:extLst>
          </p:cNvPr>
          <p:cNvPicPr>
            <a:picLocks noChangeAspect="1"/>
          </p:cNvPicPr>
          <p:nvPr/>
        </p:nvPicPr>
        <p:blipFill>
          <a:blip r:embed="rId3"/>
          <a:stretch>
            <a:fillRect/>
          </a:stretch>
        </p:blipFill>
        <p:spPr>
          <a:xfrm>
            <a:off x="3556607" y="4540430"/>
            <a:ext cx="233028" cy="233028"/>
          </a:xfrm>
          <a:prstGeom prst="rect">
            <a:avLst/>
          </a:prstGeom>
        </p:spPr>
      </p:pic>
      <p:pic>
        <p:nvPicPr>
          <p:cNvPr id="66" name="Picture 65">
            <a:extLst>
              <a:ext uri="{FF2B5EF4-FFF2-40B4-BE49-F238E27FC236}">
                <a16:creationId xmlns:a16="http://schemas.microsoft.com/office/drawing/2014/main" id="{D68942DC-4452-4F6F-A0D0-C0C9BCF8B202}"/>
              </a:ext>
            </a:extLst>
          </p:cNvPr>
          <p:cNvPicPr>
            <a:picLocks noChangeAspect="1"/>
          </p:cNvPicPr>
          <p:nvPr/>
        </p:nvPicPr>
        <p:blipFill>
          <a:blip r:embed="rId3"/>
          <a:stretch>
            <a:fillRect/>
          </a:stretch>
        </p:blipFill>
        <p:spPr>
          <a:xfrm>
            <a:off x="4252109" y="4770693"/>
            <a:ext cx="233028" cy="233028"/>
          </a:xfrm>
          <a:prstGeom prst="rect">
            <a:avLst/>
          </a:prstGeom>
        </p:spPr>
      </p:pic>
      <p:pic>
        <p:nvPicPr>
          <p:cNvPr id="67" name="Picture 66">
            <a:extLst>
              <a:ext uri="{FF2B5EF4-FFF2-40B4-BE49-F238E27FC236}">
                <a16:creationId xmlns:a16="http://schemas.microsoft.com/office/drawing/2014/main" id="{2393985C-9596-473F-9E27-94D064E76C16}"/>
              </a:ext>
            </a:extLst>
          </p:cNvPr>
          <p:cNvPicPr>
            <a:picLocks noChangeAspect="1"/>
          </p:cNvPicPr>
          <p:nvPr/>
        </p:nvPicPr>
        <p:blipFill>
          <a:blip r:embed="rId3"/>
          <a:stretch>
            <a:fillRect/>
          </a:stretch>
        </p:blipFill>
        <p:spPr>
          <a:xfrm>
            <a:off x="4019081" y="4767872"/>
            <a:ext cx="233028" cy="233028"/>
          </a:xfrm>
          <a:prstGeom prst="rect">
            <a:avLst/>
          </a:prstGeom>
        </p:spPr>
      </p:pic>
      <p:pic>
        <p:nvPicPr>
          <p:cNvPr id="68" name="Picture 67">
            <a:extLst>
              <a:ext uri="{FF2B5EF4-FFF2-40B4-BE49-F238E27FC236}">
                <a16:creationId xmlns:a16="http://schemas.microsoft.com/office/drawing/2014/main" id="{24AD0FC1-6520-48CF-8086-4DBAB1E57C07}"/>
              </a:ext>
            </a:extLst>
          </p:cNvPr>
          <p:cNvPicPr>
            <a:picLocks noChangeAspect="1"/>
          </p:cNvPicPr>
          <p:nvPr/>
        </p:nvPicPr>
        <p:blipFill>
          <a:blip r:embed="rId3"/>
          <a:stretch>
            <a:fillRect/>
          </a:stretch>
        </p:blipFill>
        <p:spPr>
          <a:xfrm>
            <a:off x="3789634" y="4767872"/>
            <a:ext cx="233028" cy="233028"/>
          </a:xfrm>
          <a:prstGeom prst="rect">
            <a:avLst/>
          </a:prstGeom>
        </p:spPr>
      </p:pic>
      <p:pic>
        <p:nvPicPr>
          <p:cNvPr id="69" name="Picture 68">
            <a:extLst>
              <a:ext uri="{FF2B5EF4-FFF2-40B4-BE49-F238E27FC236}">
                <a16:creationId xmlns:a16="http://schemas.microsoft.com/office/drawing/2014/main" id="{7BDD8E9E-FC30-4430-A0DA-277CB2067141}"/>
              </a:ext>
            </a:extLst>
          </p:cNvPr>
          <p:cNvPicPr>
            <a:picLocks noChangeAspect="1"/>
          </p:cNvPicPr>
          <p:nvPr/>
        </p:nvPicPr>
        <p:blipFill>
          <a:blip r:embed="rId3"/>
          <a:stretch>
            <a:fillRect/>
          </a:stretch>
        </p:blipFill>
        <p:spPr>
          <a:xfrm>
            <a:off x="3556607" y="4767872"/>
            <a:ext cx="233028" cy="233028"/>
          </a:xfrm>
          <a:prstGeom prst="rect">
            <a:avLst/>
          </a:prstGeom>
        </p:spPr>
      </p:pic>
      <p:pic>
        <p:nvPicPr>
          <p:cNvPr id="70" name="Picture 69">
            <a:extLst>
              <a:ext uri="{FF2B5EF4-FFF2-40B4-BE49-F238E27FC236}">
                <a16:creationId xmlns:a16="http://schemas.microsoft.com/office/drawing/2014/main" id="{F2417243-D001-47C4-B1EA-7C57E3510212}"/>
              </a:ext>
            </a:extLst>
          </p:cNvPr>
          <p:cNvPicPr>
            <a:picLocks noChangeAspect="1"/>
          </p:cNvPicPr>
          <p:nvPr/>
        </p:nvPicPr>
        <p:blipFill>
          <a:blip r:embed="rId3"/>
          <a:stretch>
            <a:fillRect/>
          </a:stretch>
        </p:blipFill>
        <p:spPr>
          <a:xfrm>
            <a:off x="5177057" y="4774633"/>
            <a:ext cx="233028" cy="233028"/>
          </a:xfrm>
          <a:prstGeom prst="rect">
            <a:avLst/>
          </a:prstGeom>
        </p:spPr>
      </p:pic>
      <p:pic>
        <p:nvPicPr>
          <p:cNvPr id="71" name="Picture 70">
            <a:extLst>
              <a:ext uri="{FF2B5EF4-FFF2-40B4-BE49-F238E27FC236}">
                <a16:creationId xmlns:a16="http://schemas.microsoft.com/office/drawing/2014/main" id="{DD995E10-A6B5-4AD4-AB24-47B20315A532}"/>
              </a:ext>
            </a:extLst>
          </p:cNvPr>
          <p:cNvPicPr>
            <a:picLocks noChangeAspect="1"/>
          </p:cNvPicPr>
          <p:nvPr/>
        </p:nvPicPr>
        <p:blipFill>
          <a:blip r:embed="rId3"/>
          <a:stretch>
            <a:fillRect/>
          </a:stretch>
        </p:blipFill>
        <p:spPr>
          <a:xfrm>
            <a:off x="4944029" y="4771812"/>
            <a:ext cx="233028" cy="233028"/>
          </a:xfrm>
          <a:prstGeom prst="rect">
            <a:avLst/>
          </a:prstGeom>
        </p:spPr>
      </p:pic>
      <p:pic>
        <p:nvPicPr>
          <p:cNvPr id="72" name="Picture 71">
            <a:extLst>
              <a:ext uri="{FF2B5EF4-FFF2-40B4-BE49-F238E27FC236}">
                <a16:creationId xmlns:a16="http://schemas.microsoft.com/office/drawing/2014/main" id="{7AF62927-5717-41C3-88C3-E933BA4A8A8D}"/>
              </a:ext>
            </a:extLst>
          </p:cNvPr>
          <p:cNvPicPr>
            <a:picLocks noChangeAspect="1"/>
          </p:cNvPicPr>
          <p:nvPr/>
        </p:nvPicPr>
        <p:blipFill>
          <a:blip r:embed="rId3"/>
          <a:stretch>
            <a:fillRect/>
          </a:stretch>
        </p:blipFill>
        <p:spPr>
          <a:xfrm>
            <a:off x="4714582" y="4771812"/>
            <a:ext cx="233028" cy="233028"/>
          </a:xfrm>
          <a:prstGeom prst="rect">
            <a:avLst/>
          </a:prstGeom>
        </p:spPr>
      </p:pic>
      <p:pic>
        <p:nvPicPr>
          <p:cNvPr id="73" name="Picture 72">
            <a:extLst>
              <a:ext uri="{FF2B5EF4-FFF2-40B4-BE49-F238E27FC236}">
                <a16:creationId xmlns:a16="http://schemas.microsoft.com/office/drawing/2014/main" id="{B548A7B0-0FEE-4B0A-B356-2766840DEC83}"/>
              </a:ext>
            </a:extLst>
          </p:cNvPr>
          <p:cNvPicPr>
            <a:picLocks noChangeAspect="1"/>
          </p:cNvPicPr>
          <p:nvPr/>
        </p:nvPicPr>
        <p:blipFill>
          <a:blip r:embed="rId3"/>
          <a:stretch>
            <a:fillRect/>
          </a:stretch>
        </p:blipFill>
        <p:spPr>
          <a:xfrm>
            <a:off x="4481555" y="4771812"/>
            <a:ext cx="233028" cy="233028"/>
          </a:xfrm>
          <a:prstGeom prst="rect">
            <a:avLst/>
          </a:prstGeom>
        </p:spPr>
      </p:pic>
      <p:pic>
        <p:nvPicPr>
          <p:cNvPr id="74" name="Picture 73">
            <a:extLst>
              <a:ext uri="{FF2B5EF4-FFF2-40B4-BE49-F238E27FC236}">
                <a16:creationId xmlns:a16="http://schemas.microsoft.com/office/drawing/2014/main" id="{227728B4-94D7-435F-9405-7CF55C82584E}"/>
              </a:ext>
            </a:extLst>
          </p:cNvPr>
          <p:cNvPicPr>
            <a:picLocks noChangeAspect="1"/>
          </p:cNvPicPr>
          <p:nvPr/>
        </p:nvPicPr>
        <p:blipFill>
          <a:blip r:embed="rId3"/>
          <a:stretch>
            <a:fillRect/>
          </a:stretch>
        </p:blipFill>
        <p:spPr>
          <a:xfrm>
            <a:off x="5403567" y="4543251"/>
            <a:ext cx="233028" cy="233028"/>
          </a:xfrm>
          <a:prstGeom prst="rect">
            <a:avLst/>
          </a:prstGeom>
        </p:spPr>
      </p:pic>
      <p:pic>
        <p:nvPicPr>
          <p:cNvPr id="75" name="Picture 74">
            <a:extLst>
              <a:ext uri="{FF2B5EF4-FFF2-40B4-BE49-F238E27FC236}">
                <a16:creationId xmlns:a16="http://schemas.microsoft.com/office/drawing/2014/main" id="{9BA090DF-625B-4BF9-B913-1DF65B1E3E75}"/>
              </a:ext>
            </a:extLst>
          </p:cNvPr>
          <p:cNvPicPr>
            <a:picLocks noChangeAspect="1"/>
          </p:cNvPicPr>
          <p:nvPr/>
        </p:nvPicPr>
        <p:blipFill>
          <a:blip r:embed="rId3"/>
          <a:stretch>
            <a:fillRect/>
          </a:stretch>
        </p:blipFill>
        <p:spPr>
          <a:xfrm>
            <a:off x="5403567" y="4770693"/>
            <a:ext cx="233028" cy="233028"/>
          </a:xfrm>
          <a:prstGeom prst="rect">
            <a:avLst/>
          </a:prstGeom>
        </p:spPr>
      </p:pic>
      <p:pic>
        <p:nvPicPr>
          <p:cNvPr id="78" name="Picture 77">
            <a:extLst>
              <a:ext uri="{FF2B5EF4-FFF2-40B4-BE49-F238E27FC236}">
                <a16:creationId xmlns:a16="http://schemas.microsoft.com/office/drawing/2014/main" id="{6249D785-BB59-4720-94A7-329CE5DB172E}"/>
              </a:ext>
            </a:extLst>
          </p:cNvPr>
          <p:cNvPicPr>
            <a:picLocks noChangeAspect="1"/>
          </p:cNvPicPr>
          <p:nvPr/>
        </p:nvPicPr>
        <p:blipFill>
          <a:blip r:embed="rId3"/>
          <a:stretch>
            <a:fillRect/>
          </a:stretch>
        </p:blipFill>
        <p:spPr>
          <a:xfrm>
            <a:off x="4246272" y="4323180"/>
            <a:ext cx="233028" cy="233028"/>
          </a:xfrm>
          <a:prstGeom prst="rect">
            <a:avLst/>
          </a:prstGeom>
        </p:spPr>
      </p:pic>
      <p:pic>
        <p:nvPicPr>
          <p:cNvPr id="79" name="Picture 78">
            <a:extLst>
              <a:ext uri="{FF2B5EF4-FFF2-40B4-BE49-F238E27FC236}">
                <a16:creationId xmlns:a16="http://schemas.microsoft.com/office/drawing/2014/main" id="{9B457B06-5221-4024-B1B0-6DCFAAB3C461}"/>
              </a:ext>
            </a:extLst>
          </p:cNvPr>
          <p:cNvPicPr>
            <a:picLocks noChangeAspect="1"/>
          </p:cNvPicPr>
          <p:nvPr/>
        </p:nvPicPr>
        <p:blipFill>
          <a:blip r:embed="rId3"/>
          <a:stretch>
            <a:fillRect/>
          </a:stretch>
        </p:blipFill>
        <p:spPr>
          <a:xfrm>
            <a:off x="4013244" y="4320359"/>
            <a:ext cx="233028" cy="233028"/>
          </a:xfrm>
          <a:prstGeom prst="rect">
            <a:avLst/>
          </a:prstGeom>
        </p:spPr>
      </p:pic>
      <p:pic>
        <p:nvPicPr>
          <p:cNvPr id="80" name="Picture 79">
            <a:extLst>
              <a:ext uri="{FF2B5EF4-FFF2-40B4-BE49-F238E27FC236}">
                <a16:creationId xmlns:a16="http://schemas.microsoft.com/office/drawing/2014/main" id="{10EB8222-5CB7-4F97-B92D-656E9379464F}"/>
              </a:ext>
            </a:extLst>
          </p:cNvPr>
          <p:cNvPicPr>
            <a:picLocks noChangeAspect="1"/>
          </p:cNvPicPr>
          <p:nvPr/>
        </p:nvPicPr>
        <p:blipFill>
          <a:blip r:embed="rId3"/>
          <a:stretch>
            <a:fillRect/>
          </a:stretch>
        </p:blipFill>
        <p:spPr>
          <a:xfrm>
            <a:off x="3783797" y="4320359"/>
            <a:ext cx="233028" cy="233028"/>
          </a:xfrm>
          <a:prstGeom prst="rect">
            <a:avLst/>
          </a:prstGeom>
        </p:spPr>
      </p:pic>
      <p:pic>
        <p:nvPicPr>
          <p:cNvPr id="81" name="Picture 80">
            <a:extLst>
              <a:ext uri="{FF2B5EF4-FFF2-40B4-BE49-F238E27FC236}">
                <a16:creationId xmlns:a16="http://schemas.microsoft.com/office/drawing/2014/main" id="{CB2E7ED9-2953-4676-B8AC-594C295FEE42}"/>
              </a:ext>
            </a:extLst>
          </p:cNvPr>
          <p:cNvPicPr>
            <a:picLocks noChangeAspect="1"/>
          </p:cNvPicPr>
          <p:nvPr/>
        </p:nvPicPr>
        <p:blipFill>
          <a:blip r:embed="rId3"/>
          <a:stretch>
            <a:fillRect/>
          </a:stretch>
        </p:blipFill>
        <p:spPr>
          <a:xfrm>
            <a:off x="3550770" y="4320359"/>
            <a:ext cx="233028" cy="233028"/>
          </a:xfrm>
          <a:prstGeom prst="rect">
            <a:avLst/>
          </a:prstGeom>
        </p:spPr>
      </p:pic>
      <p:pic>
        <p:nvPicPr>
          <p:cNvPr id="82" name="Picture 81">
            <a:extLst>
              <a:ext uri="{FF2B5EF4-FFF2-40B4-BE49-F238E27FC236}">
                <a16:creationId xmlns:a16="http://schemas.microsoft.com/office/drawing/2014/main" id="{50BC368E-1BB4-4581-B541-FD2B8B243024}"/>
              </a:ext>
            </a:extLst>
          </p:cNvPr>
          <p:cNvPicPr>
            <a:picLocks noChangeAspect="1"/>
          </p:cNvPicPr>
          <p:nvPr/>
        </p:nvPicPr>
        <p:blipFill>
          <a:blip r:embed="rId3"/>
          <a:stretch>
            <a:fillRect/>
          </a:stretch>
        </p:blipFill>
        <p:spPr>
          <a:xfrm>
            <a:off x="5171220" y="4327120"/>
            <a:ext cx="233028" cy="233028"/>
          </a:xfrm>
          <a:prstGeom prst="rect">
            <a:avLst/>
          </a:prstGeom>
        </p:spPr>
      </p:pic>
      <p:pic>
        <p:nvPicPr>
          <p:cNvPr id="83" name="Picture 82">
            <a:extLst>
              <a:ext uri="{FF2B5EF4-FFF2-40B4-BE49-F238E27FC236}">
                <a16:creationId xmlns:a16="http://schemas.microsoft.com/office/drawing/2014/main" id="{AAC680CB-139C-408C-99BB-281AD8BC2262}"/>
              </a:ext>
            </a:extLst>
          </p:cNvPr>
          <p:cNvPicPr>
            <a:picLocks noChangeAspect="1"/>
          </p:cNvPicPr>
          <p:nvPr/>
        </p:nvPicPr>
        <p:blipFill>
          <a:blip r:embed="rId3"/>
          <a:stretch>
            <a:fillRect/>
          </a:stretch>
        </p:blipFill>
        <p:spPr>
          <a:xfrm>
            <a:off x="4938192" y="4324299"/>
            <a:ext cx="233028" cy="233028"/>
          </a:xfrm>
          <a:prstGeom prst="rect">
            <a:avLst/>
          </a:prstGeom>
        </p:spPr>
      </p:pic>
      <p:pic>
        <p:nvPicPr>
          <p:cNvPr id="84" name="Picture 83">
            <a:extLst>
              <a:ext uri="{FF2B5EF4-FFF2-40B4-BE49-F238E27FC236}">
                <a16:creationId xmlns:a16="http://schemas.microsoft.com/office/drawing/2014/main" id="{96298189-7AAC-4ABB-8BB6-6295E7B042F8}"/>
              </a:ext>
            </a:extLst>
          </p:cNvPr>
          <p:cNvPicPr>
            <a:picLocks noChangeAspect="1"/>
          </p:cNvPicPr>
          <p:nvPr/>
        </p:nvPicPr>
        <p:blipFill>
          <a:blip r:embed="rId3"/>
          <a:stretch>
            <a:fillRect/>
          </a:stretch>
        </p:blipFill>
        <p:spPr>
          <a:xfrm>
            <a:off x="4708745" y="4324299"/>
            <a:ext cx="233028" cy="233028"/>
          </a:xfrm>
          <a:prstGeom prst="rect">
            <a:avLst/>
          </a:prstGeom>
        </p:spPr>
      </p:pic>
      <p:pic>
        <p:nvPicPr>
          <p:cNvPr id="85" name="Picture 84">
            <a:extLst>
              <a:ext uri="{FF2B5EF4-FFF2-40B4-BE49-F238E27FC236}">
                <a16:creationId xmlns:a16="http://schemas.microsoft.com/office/drawing/2014/main" id="{385064B3-1B46-4085-A8AA-D8DEC7B12BEE}"/>
              </a:ext>
            </a:extLst>
          </p:cNvPr>
          <p:cNvPicPr>
            <a:picLocks noChangeAspect="1"/>
          </p:cNvPicPr>
          <p:nvPr/>
        </p:nvPicPr>
        <p:blipFill>
          <a:blip r:embed="rId3"/>
          <a:stretch>
            <a:fillRect/>
          </a:stretch>
        </p:blipFill>
        <p:spPr>
          <a:xfrm>
            <a:off x="4475718" y="4324299"/>
            <a:ext cx="233028" cy="233028"/>
          </a:xfrm>
          <a:prstGeom prst="rect">
            <a:avLst/>
          </a:prstGeom>
        </p:spPr>
      </p:pic>
      <p:pic>
        <p:nvPicPr>
          <p:cNvPr id="86" name="Picture 85">
            <a:extLst>
              <a:ext uri="{FF2B5EF4-FFF2-40B4-BE49-F238E27FC236}">
                <a16:creationId xmlns:a16="http://schemas.microsoft.com/office/drawing/2014/main" id="{D24C4BA2-A554-49A1-9C1A-C35C5399302E}"/>
              </a:ext>
            </a:extLst>
          </p:cNvPr>
          <p:cNvPicPr>
            <a:picLocks noChangeAspect="1"/>
          </p:cNvPicPr>
          <p:nvPr/>
        </p:nvPicPr>
        <p:blipFill>
          <a:blip r:embed="rId3"/>
          <a:stretch>
            <a:fillRect/>
          </a:stretch>
        </p:blipFill>
        <p:spPr>
          <a:xfrm>
            <a:off x="5397730" y="4323180"/>
            <a:ext cx="233028" cy="233028"/>
          </a:xfrm>
          <a:prstGeom prst="rect">
            <a:avLst/>
          </a:prstGeom>
        </p:spPr>
      </p:pic>
      <p:pic>
        <p:nvPicPr>
          <p:cNvPr id="87" name="Picture 86">
            <a:extLst>
              <a:ext uri="{FF2B5EF4-FFF2-40B4-BE49-F238E27FC236}">
                <a16:creationId xmlns:a16="http://schemas.microsoft.com/office/drawing/2014/main" id="{4340EBB2-2DF3-4A33-A45D-3277CBED4689}"/>
              </a:ext>
            </a:extLst>
          </p:cNvPr>
          <p:cNvPicPr>
            <a:picLocks noChangeAspect="1"/>
          </p:cNvPicPr>
          <p:nvPr/>
        </p:nvPicPr>
        <p:blipFill>
          <a:blip r:embed="rId3"/>
          <a:stretch>
            <a:fillRect/>
          </a:stretch>
        </p:blipFill>
        <p:spPr>
          <a:xfrm>
            <a:off x="4246272" y="4093879"/>
            <a:ext cx="233028" cy="233028"/>
          </a:xfrm>
          <a:prstGeom prst="rect">
            <a:avLst/>
          </a:prstGeom>
        </p:spPr>
      </p:pic>
      <p:pic>
        <p:nvPicPr>
          <p:cNvPr id="88" name="Picture 87">
            <a:extLst>
              <a:ext uri="{FF2B5EF4-FFF2-40B4-BE49-F238E27FC236}">
                <a16:creationId xmlns:a16="http://schemas.microsoft.com/office/drawing/2014/main" id="{AC82BEE5-1C9C-4373-8FB9-A97046FEA59E}"/>
              </a:ext>
            </a:extLst>
          </p:cNvPr>
          <p:cNvPicPr>
            <a:picLocks noChangeAspect="1"/>
          </p:cNvPicPr>
          <p:nvPr/>
        </p:nvPicPr>
        <p:blipFill>
          <a:blip r:embed="rId3"/>
          <a:stretch>
            <a:fillRect/>
          </a:stretch>
        </p:blipFill>
        <p:spPr>
          <a:xfrm>
            <a:off x="4013244" y="4091058"/>
            <a:ext cx="233028" cy="233028"/>
          </a:xfrm>
          <a:prstGeom prst="rect">
            <a:avLst/>
          </a:prstGeom>
        </p:spPr>
      </p:pic>
      <p:pic>
        <p:nvPicPr>
          <p:cNvPr id="89" name="Picture 88">
            <a:extLst>
              <a:ext uri="{FF2B5EF4-FFF2-40B4-BE49-F238E27FC236}">
                <a16:creationId xmlns:a16="http://schemas.microsoft.com/office/drawing/2014/main" id="{9534707E-202A-4CE9-9D7E-536BB4B847C5}"/>
              </a:ext>
            </a:extLst>
          </p:cNvPr>
          <p:cNvPicPr>
            <a:picLocks noChangeAspect="1"/>
          </p:cNvPicPr>
          <p:nvPr/>
        </p:nvPicPr>
        <p:blipFill>
          <a:blip r:embed="rId3"/>
          <a:stretch>
            <a:fillRect/>
          </a:stretch>
        </p:blipFill>
        <p:spPr>
          <a:xfrm>
            <a:off x="3783797" y="4091058"/>
            <a:ext cx="233028" cy="233028"/>
          </a:xfrm>
          <a:prstGeom prst="rect">
            <a:avLst/>
          </a:prstGeom>
        </p:spPr>
      </p:pic>
      <p:pic>
        <p:nvPicPr>
          <p:cNvPr id="90" name="Picture 89">
            <a:extLst>
              <a:ext uri="{FF2B5EF4-FFF2-40B4-BE49-F238E27FC236}">
                <a16:creationId xmlns:a16="http://schemas.microsoft.com/office/drawing/2014/main" id="{94495F5D-10EC-4E88-A9F3-DC39B44FFC59}"/>
              </a:ext>
            </a:extLst>
          </p:cNvPr>
          <p:cNvPicPr>
            <a:picLocks noChangeAspect="1"/>
          </p:cNvPicPr>
          <p:nvPr/>
        </p:nvPicPr>
        <p:blipFill>
          <a:blip r:embed="rId3"/>
          <a:stretch>
            <a:fillRect/>
          </a:stretch>
        </p:blipFill>
        <p:spPr>
          <a:xfrm>
            <a:off x="3550770" y="4091058"/>
            <a:ext cx="233028" cy="233028"/>
          </a:xfrm>
          <a:prstGeom prst="rect">
            <a:avLst/>
          </a:prstGeom>
        </p:spPr>
      </p:pic>
      <p:pic>
        <p:nvPicPr>
          <p:cNvPr id="91" name="Picture 90">
            <a:extLst>
              <a:ext uri="{FF2B5EF4-FFF2-40B4-BE49-F238E27FC236}">
                <a16:creationId xmlns:a16="http://schemas.microsoft.com/office/drawing/2014/main" id="{34E2947D-635A-4F38-A4FF-0DC085CE59E3}"/>
              </a:ext>
            </a:extLst>
          </p:cNvPr>
          <p:cNvPicPr>
            <a:picLocks noChangeAspect="1"/>
          </p:cNvPicPr>
          <p:nvPr/>
        </p:nvPicPr>
        <p:blipFill>
          <a:blip r:embed="rId3"/>
          <a:stretch>
            <a:fillRect/>
          </a:stretch>
        </p:blipFill>
        <p:spPr>
          <a:xfrm>
            <a:off x="5171220" y="4097819"/>
            <a:ext cx="233028" cy="233028"/>
          </a:xfrm>
          <a:prstGeom prst="rect">
            <a:avLst/>
          </a:prstGeom>
        </p:spPr>
      </p:pic>
      <p:pic>
        <p:nvPicPr>
          <p:cNvPr id="92" name="Picture 91">
            <a:extLst>
              <a:ext uri="{FF2B5EF4-FFF2-40B4-BE49-F238E27FC236}">
                <a16:creationId xmlns:a16="http://schemas.microsoft.com/office/drawing/2014/main" id="{FE1163A4-E7FF-400F-94ED-B6B11FE73521}"/>
              </a:ext>
            </a:extLst>
          </p:cNvPr>
          <p:cNvPicPr>
            <a:picLocks noChangeAspect="1"/>
          </p:cNvPicPr>
          <p:nvPr/>
        </p:nvPicPr>
        <p:blipFill>
          <a:blip r:embed="rId3"/>
          <a:stretch>
            <a:fillRect/>
          </a:stretch>
        </p:blipFill>
        <p:spPr>
          <a:xfrm>
            <a:off x="4938192" y="4094998"/>
            <a:ext cx="233028" cy="233028"/>
          </a:xfrm>
          <a:prstGeom prst="rect">
            <a:avLst/>
          </a:prstGeom>
        </p:spPr>
      </p:pic>
      <p:pic>
        <p:nvPicPr>
          <p:cNvPr id="93" name="Picture 92">
            <a:extLst>
              <a:ext uri="{FF2B5EF4-FFF2-40B4-BE49-F238E27FC236}">
                <a16:creationId xmlns:a16="http://schemas.microsoft.com/office/drawing/2014/main" id="{61CA1E47-C4E1-4BCC-81FF-29C6E16360A6}"/>
              </a:ext>
            </a:extLst>
          </p:cNvPr>
          <p:cNvPicPr>
            <a:picLocks noChangeAspect="1"/>
          </p:cNvPicPr>
          <p:nvPr/>
        </p:nvPicPr>
        <p:blipFill>
          <a:blip r:embed="rId3"/>
          <a:stretch>
            <a:fillRect/>
          </a:stretch>
        </p:blipFill>
        <p:spPr>
          <a:xfrm>
            <a:off x="4708745" y="4094998"/>
            <a:ext cx="233028" cy="233028"/>
          </a:xfrm>
          <a:prstGeom prst="rect">
            <a:avLst/>
          </a:prstGeom>
        </p:spPr>
      </p:pic>
      <p:pic>
        <p:nvPicPr>
          <p:cNvPr id="94" name="Picture 93">
            <a:extLst>
              <a:ext uri="{FF2B5EF4-FFF2-40B4-BE49-F238E27FC236}">
                <a16:creationId xmlns:a16="http://schemas.microsoft.com/office/drawing/2014/main" id="{ADA39420-0A1D-42C7-A5C4-B098C4FEC70C}"/>
              </a:ext>
            </a:extLst>
          </p:cNvPr>
          <p:cNvPicPr>
            <a:picLocks noChangeAspect="1"/>
          </p:cNvPicPr>
          <p:nvPr/>
        </p:nvPicPr>
        <p:blipFill>
          <a:blip r:embed="rId3"/>
          <a:stretch>
            <a:fillRect/>
          </a:stretch>
        </p:blipFill>
        <p:spPr>
          <a:xfrm>
            <a:off x="4475718" y="4094998"/>
            <a:ext cx="233028" cy="233028"/>
          </a:xfrm>
          <a:prstGeom prst="rect">
            <a:avLst/>
          </a:prstGeom>
        </p:spPr>
      </p:pic>
      <p:pic>
        <p:nvPicPr>
          <p:cNvPr id="95" name="Picture 94">
            <a:extLst>
              <a:ext uri="{FF2B5EF4-FFF2-40B4-BE49-F238E27FC236}">
                <a16:creationId xmlns:a16="http://schemas.microsoft.com/office/drawing/2014/main" id="{D8D3848D-DAF2-4CE2-A683-464C18A3E719}"/>
              </a:ext>
            </a:extLst>
          </p:cNvPr>
          <p:cNvPicPr>
            <a:picLocks noChangeAspect="1"/>
          </p:cNvPicPr>
          <p:nvPr/>
        </p:nvPicPr>
        <p:blipFill>
          <a:blip r:embed="rId3"/>
          <a:stretch>
            <a:fillRect/>
          </a:stretch>
        </p:blipFill>
        <p:spPr>
          <a:xfrm>
            <a:off x="5397730" y="4093879"/>
            <a:ext cx="233028" cy="233028"/>
          </a:xfrm>
          <a:prstGeom prst="rect">
            <a:avLst/>
          </a:prstGeom>
        </p:spPr>
      </p:pic>
      <p:pic>
        <p:nvPicPr>
          <p:cNvPr id="100" name="Picture 99">
            <a:extLst>
              <a:ext uri="{FF2B5EF4-FFF2-40B4-BE49-F238E27FC236}">
                <a16:creationId xmlns:a16="http://schemas.microsoft.com/office/drawing/2014/main" id="{329A295C-DD78-4BDE-ACD2-8E0D7157D85B}"/>
              </a:ext>
            </a:extLst>
          </p:cNvPr>
          <p:cNvPicPr>
            <a:picLocks noChangeAspect="1"/>
          </p:cNvPicPr>
          <p:nvPr/>
        </p:nvPicPr>
        <p:blipFill>
          <a:blip r:embed="rId3"/>
          <a:stretch>
            <a:fillRect/>
          </a:stretch>
        </p:blipFill>
        <p:spPr>
          <a:xfrm>
            <a:off x="7003056" y="4093981"/>
            <a:ext cx="233028" cy="233028"/>
          </a:xfrm>
          <a:prstGeom prst="rect">
            <a:avLst/>
          </a:prstGeom>
        </p:spPr>
      </p:pic>
      <p:pic>
        <p:nvPicPr>
          <p:cNvPr id="108" name="Picture 107">
            <a:extLst>
              <a:ext uri="{FF2B5EF4-FFF2-40B4-BE49-F238E27FC236}">
                <a16:creationId xmlns:a16="http://schemas.microsoft.com/office/drawing/2014/main" id="{8A149834-7430-4094-8F86-9E8A5A2CA737}"/>
              </a:ext>
            </a:extLst>
          </p:cNvPr>
          <p:cNvPicPr>
            <a:picLocks noChangeAspect="1"/>
          </p:cNvPicPr>
          <p:nvPr/>
        </p:nvPicPr>
        <p:blipFill>
          <a:blip r:embed="rId3"/>
          <a:stretch>
            <a:fillRect/>
          </a:stretch>
        </p:blipFill>
        <p:spPr>
          <a:xfrm>
            <a:off x="6770028" y="4093981"/>
            <a:ext cx="233028" cy="233028"/>
          </a:xfrm>
          <a:prstGeom prst="rect">
            <a:avLst/>
          </a:prstGeom>
        </p:spPr>
      </p:pic>
      <p:pic>
        <p:nvPicPr>
          <p:cNvPr id="109" name="Picture 108">
            <a:extLst>
              <a:ext uri="{FF2B5EF4-FFF2-40B4-BE49-F238E27FC236}">
                <a16:creationId xmlns:a16="http://schemas.microsoft.com/office/drawing/2014/main" id="{8E62C454-6AA5-472C-BB5F-14C4AF639661}"/>
              </a:ext>
            </a:extLst>
          </p:cNvPr>
          <p:cNvPicPr>
            <a:picLocks noChangeAspect="1"/>
          </p:cNvPicPr>
          <p:nvPr/>
        </p:nvPicPr>
        <p:blipFill>
          <a:blip r:embed="rId3"/>
          <a:stretch>
            <a:fillRect/>
          </a:stretch>
        </p:blipFill>
        <p:spPr>
          <a:xfrm>
            <a:off x="6538791" y="4093981"/>
            <a:ext cx="233028" cy="233028"/>
          </a:xfrm>
          <a:prstGeom prst="rect">
            <a:avLst/>
          </a:prstGeom>
        </p:spPr>
      </p:pic>
      <p:pic>
        <p:nvPicPr>
          <p:cNvPr id="110" name="Picture 109">
            <a:extLst>
              <a:ext uri="{FF2B5EF4-FFF2-40B4-BE49-F238E27FC236}">
                <a16:creationId xmlns:a16="http://schemas.microsoft.com/office/drawing/2014/main" id="{1036F89E-CAF8-4971-8FF1-AF9526E01525}"/>
              </a:ext>
            </a:extLst>
          </p:cNvPr>
          <p:cNvPicPr>
            <a:picLocks noChangeAspect="1"/>
          </p:cNvPicPr>
          <p:nvPr/>
        </p:nvPicPr>
        <p:blipFill>
          <a:blip r:embed="rId3"/>
          <a:stretch>
            <a:fillRect/>
          </a:stretch>
        </p:blipFill>
        <p:spPr>
          <a:xfrm>
            <a:off x="6307553" y="4093981"/>
            <a:ext cx="233028" cy="233028"/>
          </a:xfrm>
          <a:prstGeom prst="rect">
            <a:avLst/>
          </a:prstGeom>
        </p:spPr>
      </p:pic>
      <p:pic>
        <p:nvPicPr>
          <p:cNvPr id="111" name="Picture 110">
            <a:extLst>
              <a:ext uri="{FF2B5EF4-FFF2-40B4-BE49-F238E27FC236}">
                <a16:creationId xmlns:a16="http://schemas.microsoft.com/office/drawing/2014/main" id="{874E5883-4993-45A5-8283-180FA2F08F7F}"/>
              </a:ext>
            </a:extLst>
          </p:cNvPr>
          <p:cNvPicPr>
            <a:picLocks noChangeAspect="1"/>
          </p:cNvPicPr>
          <p:nvPr/>
        </p:nvPicPr>
        <p:blipFill>
          <a:blip r:embed="rId3"/>
          <a:stretch>
            <a:fillRect/>
          </a:stretch>
        </p:blipFill>
        <p:spPr>
          <a:xfrm>
            <a:off x="7003056" y="4324244"/>
            <a:ext cx="233028" cy="233028"/>
          </a:xfrm>
          <a:prstGeom prst="rect">
            <a:avLst/>
          </a:prstGeom>
        </p:spPr>
      </p:pic>
      <p:pic>
        <p:nvPicPr>
          <p:cNvPr id="112" name="Picture 111">
            <a:extLst>
              <a:ext uri="{FF2B5EF4-FFF2-40B4-BE49-F238E27FC236}">
                <a16:creationId xmlns:a16="http://schemas.microsoft.com/office/drawing/2014/main" id="{F3D74155-10AE-46FA-A2FD-D18A5EBE761A}"/>
              </a:ext>
            </a:extLst>
          </p:cNvPr>
          <p:cNvPicPr>
            <a:picLocks noChangeAspect="1"/>
          </p:cNvPicPr>
          <p:nvPr/>
        </p:nvPicPr>
        <p:blipFill>
          <a:blip r:embed="rId3"/>
          <a:stretch>
            <a:fillRect/>
          </a:stretch>
        </p:blipFill>
        <p:spPr>
          <a:xfrm>
            <a:off x="6770028" y="4321423"/>
            <a:ext cx="233028" cy="233028"/>
          </a:xfrm>
          <a:prstGeom prst="rect">
            <a:avLst/>
          </a:prstGeom>
        </p:spPr>
      </p:pic>
      <p:pic>
        <p:nvPicPr>
          <p:cNvPr id="113" name="Picture 112">
            <a:extLst>
              <a:ext uri="{FF2B5EF4-FFF2-40B4-BE49-F238E27FC236}">
                <a16:creationId xmlns:a16="http://schemas.microsoft.com/office/drawing/2014/main" id="{08BE5A2D-F110-4A6A-AF39-BAE3A395A69E}"/>
              </a:ext>
            </a:extLst>
          </p:cNvPr>
          <p:cNvPicPr>
            <a:picLocks noChangeAspect="1"/>
          </p:cNvPicPr>
          <p:nvPr/>
        </p:nvPicPr>
        <p:blipFill>
          <a:blip r:embed="rId3"/>
          <a:stretch>
            <a:fillRect/>
          </a:stretch>
        </p:blipFill>
        <p:spPr>
          <a:xfrm>
            <a:off x="6540581" y="4321423"/>
            <a:ext cx="233028" cy="233028"/>
          </a:xfrm>
          <a:prstGeom prst="rect">
            <a:avLst/>
          </a:prstGeom>
        </p:spPr>
      </p:pic>
      <p:pic>
        <p:nvPicPr>
          <p:cNvPr id="114" name="Picture 113">
            <a:extLst>
              <a:ext uri="{FF2B5EF4-FFF2-40B4-BE49-F238E27FC236}">
                <a16:creationId xmlns:a16="http://schemas.microsoft.com/office/drawing/2014/main" id="{18E3CB2F-6C29-4701-92EB-B9D606E5093B}"/>
              </a:ext>
            </a:extLst>
          </p:cNvPr>
          <p:cNvPicPr>
            <a:picLocks noChangeAspect="1"/>
          </p:cNvPicPr>
          <p:nvPr/>
        </p:nvPicPr>
        <p:blipFill>
          <a:blip r:embed="rId3"/>
          <a:stretch>
            <a:fillRect/>
          </a:stretch>
        </p:blipFill>
        <p:spPr>
          <a:xfrm>
            <a:off x="6307554" y="4321423"/>
            <a:ext cx="233028" cy="233028"/>
          </a:xfrm>
          <a:prstGeom prst="rect">
            <a:avLst/>
          </a:prstGeom>
        </p:spPr>
      </p:pic>
      <p:pic>
        <p:nvPicPr>
          <p:cNvPr id="115" name="Picture 114">
            <a:extLst>
              <a:ext uri="{FF2B5EF4-FFF2-40B4-BE49-F238E27FC236}">
                <a16:creationId xmlns:a16="http://schemas.microsoft.com/office/drawing/2014/main" id="{7D6A6B50-C824-4DD1-BEC7-E7FB7A2F3802}"/>
              </a:ext>
            </a:extLst>
          </p:cNvPr>
          <p:cNvPicPr>
            <a:picLocks noChangeAspect="1"/>
          </p:cNvPicPr>
          <p:nvPr/>
        </p:nvPicPr>
        <p:blipFill>
          <a:blip r:embed="rId3"/>
          <a:stretch>
            <a:fillRect/>
          </a:stretch>
        </p:blipFill>
        <p:spPr>
          <a:xfrm>
            <a:off x="7003055" y="4554451"/>
            <a:ext cx="233028" cy="233028"/>
          </a:xfrm>
          <a:prstGeom prst="rect">
            <a:avLst/>
          </a:prstGeom>
        </p:spPr>
      </p:pic>
      <p:pic>
        <p:nvPicPr>
          <p:cNvPr id="116" name="Picture 115">
            <a:extLst>
              <a:ext uri="{FF2B5EF4-FFF2-40B4-BE49-F238E27FC236}">
                <a16:creationId xmlns:a16="http://schemas.microsoft.com/office/drawing/2014/main" id="{5409FC4F-45A8-43F0-BF70-53DA80ABDDC9}"/>
              </a:ext>
            </a:extLst>
          </p:cNvPr>
          <p:cNvPicPr>
            <a:picLocks noChangeAspect="1"/>
          </p:cNvPicPr>
          <p:nvPr/>
        </p:nvPicPr>
        <p:blipFill>
          <a:blip r:embed="rId3"/>
          <a:stretch>
            <a:fillRect/>
          </a:stretch>
        </p:blipFill>
        <p:spPr>
          <a:xfrm>
            <a:off x="6770027" y="4551630"/>
            <a:ext cx="233028" cy="233028"/>
          </a:xfrm>
          <a:prstGeom prst="rect">
            <a:avLst/>
          </a:prstGeom>
        </p:spPr>
      </p:pic>
      <p:pic>
        <p:nvPicPr>
          <p:cNvPr id="117" name="Picture 116">
            <a:extLst>
              <a:ext uri="{FF2B5EF4-FFF2-40B4-BE49-F238E27FC236}">
                <a16:creationId xmlns:a16="http://schemas.microsoft.com/office/drawing/2014/main" id="{0AF71914-1D42-4536-8F6B-826D3254D4FB}"/>
              </a:ext>
            </a:extLst>
          </p:cNvPr>
          <p:cNvPicPr>
            <a:picLocks noChangeAspect="1"/>
          </p:cNvPicPr>
          <p:nvPr/>
        </p:nvPicPr>
        <p:blipFill>
          <a:blip r:embed="rId3"/>
          <a:stretch>
            <a:fillRect/>
          </a:stretch>
        </p:blipFill>
        <p:spPr>
          <a:xfrm>
            <a:off x="6540580" y="4551630"/>
            <a:ext cx="233028" cy="233028"/>
          </a:xfrm>
          <a:prstGeom prst="rect">
            <a:avLst/>
          </a:prstGeom>
        </p:spPr>
      </p:pic>
      <p:pic>
        <p:nvPicPr>
          <p:cNvPr id="118" name="Picture 117">
            <a:extLst>
              <a:ext uri="{FF2B5EF4-FFF2-40B4-BE49-F238E27FC236}">
                <a16:creationId xmlns:a16="http://schemas.microsoft.com/office/drawing/2014/main" id="{B728D861-31EE-48AB-8C83-E0D45BCCC87D}"/>
              </a:ext>
            </a:extLst>
          </p:cNvPr>
          <p:cNvPicPr>
            <a:picLocks noChangeAspect="1"/>
          </p:cNvPicPr>
          <p:nvPr/>
        </p:nvPicPr>
        <p:blipFill>
          <a:blip r:embed="rId3"/>
          <a:stretch>
            <a:fillRect/>
          </a:stretch>
        </p:blipFill>
        <p:spPr>
          <a:xfrm>
            <a:off x="6307553" y="4551630"/>
            <a:ext cx="233028" cy="233028"/>
          </a:xfrm>
          <a:prstGeom prst="rect">
            <a:avLst/>
          </a:prstGeom>
        </p:spPr>
      </p:pic>
      <p:pic>
        <p:nvPicPr>
          <p:cNvPr id="119" name="Picture 118">
            <a:extLst>
              <a:ext uri="{FF2B5EF4-FFF2-40B4-BE49-F238E27FC236}">
                <a16:creationId xmlns:a16="http://schemas.microsoft.com/office/drawing/2014/main" id="{5F284013-52F1-466E-BEBB-F4967FA95AC4}"/>
              </a:ext>
            </a:extLst>
          </p:cNvPr>
          <p:cNvPicPr>
            <a:picLocks noChangeAspect="1"/>
          </p:cNvPicPr>
          <p:nvPr/>
        </p:nvPicPr>
        <p:blipFill>
          <a:blip r:embed="rId3"/>
          <a:stretch>
            <a:fillRect/>
          </a:stretch>
        </p:blipFill>
        <p:spPr>
          <a:xfrm>
            <a:off x="7938103" y="4088339"/>
            <a:ext cx="233028" cy="233028"/>
          </a:xfrm>
          <a:prstGeom prst="rect">
            <a:avLst/>
          </a:prstGeom>
        </p:spPr>
      </p:pic>
      <p:pic>
        <p:nvPicPr>
          <p:cNvPr id="120" name="Picture 119">
            <a:extLst>
              <a:ext uri="{FF2B5EF4-FFF2-40B4-BE49-F238E27FC236}">
                <a16:creationId xmlns:a16="http://schemas.microsoft.com/office/drawing/2014/main" id="{5631BF07-09E0-4562-9AED-FB2A9F307EBE}"/>
              </a:ext>
            </a:extLst>
          </p:cNvPr>
          <p:cNvPicPr>
            <a:picLocks noChangeAspect="1"/>
          </p:cNvPicPr>
          <p:nvPr/>
        </p:nvPicPr>
        <p:blipFill>
          <a:blip r:embed="rId3"/>
          <a:stretch>
            <a:fillRect/>
          </a:stretch>
        </p:blipFill>
        <p:spPr>
          <a:xfrm>
            <a:off x="7705075" y="4088339"/>
            <a:ext cx="233028" cy="233028"/>
          </a:xfrm>
          <a:prstGeom prst="rect">
            <a:avLst/>
          </a:prstGeom>
        </p:spPr>
      </p:pic>
      <p:pic>
        <p:nvPicPr>
          <p:cNvPr id="121" name="Picture 120">
            <a:extLst>
              <a:ext uri="{FF2B5EF4-FFF2-40B4-BE49-F238E27FC236}">
                <a16:creationId xmlns:a16="http://schemas.microsoft.com/office/drawing/2014/main" id="{A389C69D-0864-4FCF-96B1-B69439C77BDC}"/>
              </a:ext>
            </a:extLst>
          </p:cNvPr>
          <p:cNvPicPr>
            <a:picLocks noChangeAspect="1"/>
          </p:cNvPicPr>
          <p:nvPr/>
        </p:nvPicPr>
        <p:blipFill>
          <a:blip r:embed="rId3"/>
          <a:stretch>
            <a:fillRect/>
          </a:stretch>
        </p:blipFill>
        <p:spPr>
          <a:xfrm>
            <a:off x="7473838" y="4088339"/>
            <a:ext cx="233028" cy="233028"/>
          </a:xfrm>
          <a:prstGeom prst="rect">
            <a:avLst/>
          </a:prstGeom>
        </p:spPr>
      </p:pic>
      <p:pic>
        <p:nvPicPr>
          <p:cNvPr id="122" name="Picture 121">
            <a:extLst>
              <a:ext uri="{FF2B5EF4-FFF2-40B4-BE49-F238E27FC236}">
                <a16:creationId xmlns:a16="http://schemas.microsoft.com/office/drawing/2014/main" id="{44CE5B45-D93F-48ED-92F5-CF6C5E4DC83C}"/>
              </a:ext>
            </a:extLst>
          </p:cNvPr>
          <p:cNvPicPr>
            <a:picLocks noChangeAspect="1"/>
          </p:cNvPicPr>
          <p:nvPr/>
        </p:nvPicPr>
        <p:blipFill>
          <a:blip r:embed="rId3"/>
          <a:stretch>
            <a:fillRect/>
          </a:stretch>
        </p:blipFill>
        <p:spPr>
          <a:xfrm>
            <a:off x="7938103" y="4318602"/>
            <a:ext cx="233028" cy="233028"/>
          </a:xfrm>
          <a:prstGeom prst="rect">
            <a:avLst/>
          </a:prstGeom>
        </p:spPr>
      </p:pic>
      <p:pic>
        <p:nvPicPr>
          <p:cNvPr id="123" name="Picture 122">
            <a:extLst>
              <a:ext uri="{FF2B5EF4-FFF2-40B4-BE49-F238E27FC236}">
                <a16:creationId xmlns:a16="http://schemas.microsoft.com/office/drawing/2014/main" id="{AF19ED9E-F322-451D-BE7B-6D4DA77A552D}"/>
              </a:ext>
            </a:extLst>
          </p:cNvPr>
          <p:cNvPicPr>
            <a:picLocks noChangeAspect="1"/>
          </p:cNvPicPr>
          <p:nvPr/>
        </p:nvPicPr>
        <p:blipFill>
          <a:blip r:embed="rId3"/>
          <a:stretch>
            <a:fillRect/>
          </a:stretch>
        </p:blipFill>
        <p:spPr>
          <a:xfrm>
            <a:off x="7705075" y="4315781"/>
            <a:ext cx="233028" cy="233028"/>
          </a:xfrm>
          <a:prstGeom prst="rect">
            <a:avLst/>
          </a:prstGeom>
        </p:spPr>
      </p:pic>
      <p:pic>
        <p:nvPicPr>
          <p:cNvPr id="124" name="Picture 123">
            <a:extLst>
              <a:ext uri="{FF2B5EF4-FFF2-40B4-BE49-F238E27FC236}">
                <a16:creationId xmlns:a16="http://schemas.microsoft.com/office/drawing/2014/main" id="{4EFBF8D1-A251-4892-A784-6127F517520E}"/>
              </a:ext>
            </a:extLst>
          </p:cNvPr>
          <p:cNvPicPr>
            <a:picLocks noChangeAspect="1"/>
          </p:cNvPicPr>
          <p:nvPr/>
        </p:nvPicPr>
        <p:blipFill>
          <a:blip r:embed="rId3"/>
          <a:stretch>
            <a:fillRect/>
          </a:stretch>
        </p:blipFill>
        <p:spPr>
          <a:xfrm>
            <a:off x="7003055" y="4781893"/>
            <a:ext cx="233028" cy="233028"/>
          </a:xfrm>
          <a:prstGeom prst="rect">
            <a:avLst/>
          </a:prstGeom>
        </p:spPr>
      </p:pic>
      <p:pic>
        <p:nvPicPr>
          <p:cNvPr id="125" name="Picture 124">
            <a:extLst>
              <a:ext uri="{FF2B5EF4-FFF2-40B4-BE49-F238E27FC236}">
                <a16:creationId xmlns:a16="http://schemas.microsoft.com/office/drawing/2014/main" id="{0C85EB44-09C2-4173-9B69-F72343B50FEF}"/>
              </a:ext>
            </a:extLst>
          </p:cNvPr>
          <p:cNvPicPr>
            <a:picLocks noChangeAspect="1"/>
          </p:cNvPicPr>
          <p:nvPr/>
        </p:nvPicPr>
        <p:blipFill>
          <a:blip r:embed="rId3"/>
          <a:stretch>
            <a:fillRect/>
          </a:stretch>
        </p:blipFill>
        <p:spPr>
          <a:xfrm>
            <a:off x="6770027" y="4779072"/>
            <a:ext cx="233028" cy="233028"/>
          </a:xfrm>
          <a:prstGeom prst="rect">
            <a:avLst/>
          </a:prstGeom>
        </p:spPr>
      </p:pic>
      <p:pic>
        <p:nvPicPr>
          <p:cNvPr id="126" name="Picture 125">
            <a:extLst>
              <a:ext uri="{FF2B5EF4-FFF2-40B4-BE49-F238E27FC236}">
                <a16:creationId xmlns:a16="http://schemas.microsoft.com/office/drawing/2014/main" id="{1F391A0C-E279-4F83-8D81-DD2932B90AB5}"/>
              </a:ext>
            </a:extLst>
          </p:cNvPr>
          <p:cNvPicPr>
            <a:picLocks noChangeAspect="1"/>
          </p:cNvPicPr>
          <p:nvPr/>
        </p:nvPicPr>
        <p:blipFill>
          <a:blip r:embed="rId3"/>
          <a:stretch>
            <a:fillRect/>
          </a:stretch>
        </p:blipFill>
        <p:spPr>
          <a:xfrm>
            <a:off x="6540580" y="4779072"/>
            <a:ext cx="233028" cy="233028"/>
          </a:xfrm>
          <a:prstGeom prst="rect">
            <a:avLst/>
          </a:prstGeom>
        </p:spPr>
      </p:pic>
      <p:pic>
        <p:nvPicPr>
          <p:cNvPr id="127" name="Picture 126">
            <a:extLst>
              <a:ext uri="{FF2B5EF4-FFF2-40B4-BE49-F238E27FC236}">
                <a16:creationId xmlns:a16="http://schemas.microsoft.com/office/drawing/2014/main" id="{DCDDD1FF-BF8D-4B16-8CF1-F5CCD81AEFA0}"/>
              </a:ext>
            </a:extLst>
          </p:cNvPr>
          <p:cNvPicPr>
            <a:picLocks noChangeAspect="1"/>
          </p:cNvPicPr>
          <p:nvPr/>
        </p:nvPicPr>
        <p:blipFill>
          <a:blip r:embed="rId3"/>
          <a:stretch>
            <a:fillRect/>
          </a:stretch>
        </p:blipFill>
        <p:spPr>
          <a:xfrm>
            <a:off x="6307553" y="4779072"/>
            <a:ext cx="233028" cy="233028"/>
          </a:xfrm>
          <a:prstGeom prst="rect">
            <a:avLst/>
          </a:prstGeom>
        </p:spPr>
      </p:pic>
      <p:pic>
        <p:nvPicPr>
          <p:cNvPr id="128" name="Picture 127">
            <a:extLst>
              <a:ext uri="{FF2B5EF4-FFF2-40B4-BE49-F238E27FC236}">
                <a16:creationId xmlns:a16="http://schemas.microsoft.com/office/drawing/2014/main" id="{1A277F96-F987-4E27-83AA-8D46AE97D064}"/>
              </a:ext>
            </a:extLst>
          </p:cNvPr>
          <p:cNvPicPr>
            <a:picLocks noChangeAspect="1"/>
          </p:cNvPicPr>
          <p:nvPr/>
        </p:nvPicPr>
        <p:blipFill>
          <a:blip r:embed="rId3"/>
          <a:stretch>
            <a:fillRect/>
          </a:stretch>
        </p:blipFill>
        <p:spPr>
          <a:xfrm>
            <a:off x="7928003" y="4785833"/>
            <a:ext cx="233028" cy="233028"/>
          </a:xfrm>
          <a:prstGeom prst="rect">
            <a:avLst/>
          </a:prstGeom>
        </p:spPr>
      </p:pic>
      <p:pic>
        <p:nvPicPr>
          <p:cNvPr id="129" name="Picture 128">
            <a:extLst>
              <a:ext uri="{FF2B5EF4-FFF2-40B4-BE49-F238E27FC236}">
                <a16:creationId xmlns:a16="http://schemas.microsoft.com/office/drawing/2014/main" id="{69C9A9A3-A3F0-4129-B2AD-925232AC516B}"/>
              </a:ext>
            </a:extLst>
          </p:cNvPr>
          <p:cNvPicPr>
            <a:picLocks noChangeAspect="1"/>
          </p:cNvPicPr>
          <p:nvPr/>
        </p:nvPicPr>
        <p:blipFill>
          <a:blip r:embed="rId3"/>
          <a:stretch>
            <a:fillRect/>
          </a:stretch>
        </p:blipFill>
        <p:spPr>
          <a:xfrm>
            <a:off x="7694975" y="4783012"/>
            <a:ext cx="233028" cy="233028"/>
          </a:xfrm>
          <a:prstGeom prst="rect">
            <a:avLst/>
          </a:prstGeom>
        </p:spPr>
      </p:pic>
      <p:pic>
        <p:nvPicPr>
          <p:cNvPr id="130" name="Picture 129">
            <a:extLst>
              <a:ext uri="{FF2B5EF4-FFF2-40B4-BE49-F238E27FC236}">
                <a16:creationId xmlns:a16="http://schemas.microsoft.com/office/drawing/2014/main" id="{FDC62C72-7482-4134-9320-B26A9D8D611E}"/>
              </a:ext>
            </a:extLst>
          </p:cNvPr>
          <p:cNvPicPr>
            <a:picLocks noChangeAspect="1"/>
          </p:cNvPicPr>
          <p:nvPr/>
        </p:nvPicPr>
        <p:blipFill>
          <a:blip r:embed="rId3"/>
          <a:stretch>
            <a:fillRect/>
          </a:stretch>
        </p:blipFill>
        <p:spPr>
          <a:xfrm>
            <a:off x="7465528" y="4783012"/>
            <a:ext cx="233028" cy="233028"/>
          </a:xfrm>
          <a:prstGeom prst="rect">
            <a:avLst/>
          </a:prstGeom>
        </p:spPr>
      </p:pic>
      <p:pic>
        <p:nvPicPr>
          <p:cNvPr id="131" name="Picture 130">
            <a:extLst>
              <a:ext uri="{FF2B5EF4-FFF2-40B4-BE49-F238E27FC236}">
                <a16:creationId xmlns:a16="http://schemas.microsoft.com/office/drawing/2014/main" id="{056F3B15-56AE-4A06-98E0-3B675A702F41}"/>
              </a:ext>
            </a:extLst>
          </p:cNvPr>
          <p:cNvPicPr>
            <a:picLocks noChangeAspect="1"/>
          </p:cNvPicPr>
          <p:nvPr/>
        </p:nvPicPr>
        <p:blipFill>
          <a:blip r:embed="rId3"/>
          <a:stretch>
            <a:fillRect/>
          </a:stretch>
        </p:blipFill>
        <p:spPr>
          <a:xfrm>
            <a:off x="7232501" y="4783012"/>
            <a:ext cx="233028" cy="233028"/>
          </a:xfrm>
          <a:prstGeom prst="rect">
            <a:avLst/>
          </a:prstGeom>
        </p:spPr>
      </p:pic>
      <p:pic>
        <p:nvPicPr>
          <p:cNvPr id="132" name="Picture 131">
            <a:extLst>
              <a:ext uri="{FF2B5EF4-FFF2-40B4-BE49-F238E27FC236}">
                <a16:creationId xmlns:a16="http://schemas.microsoft.com/office/drawing/2014/main" id="{A876EFE0-784F-4D83-BEF8-ECDCD4B9B5D1}"/>
              </a:ext>
            </a:extLst>
          </p:cNvPr>
          <p:cNvPicPr>
            <a:picLocks noChangeAspect="1"/>
          </p:cNvPicPr>
          <p:nvPr/>
        </p:nvPicPr>
        <p:blipFill>
          <a:blip r:embed="rId3"/>
          <a:stretch>
            <a:fillRect/>
          </a:stretch>
        </p:blipFill>
        <p:spPr>
          <a:xfrm>
            <a:off x="8154514" y="4088339"/>
            <a:ext cx="233028" cy="238670"/>
          </a:xfrm>
          <a:prstGeom prst="rect">
            <a:avLst/>
          </a:prstGeom>
        </p:spPr>
      </p:pic>
      <p:pic>
        <p:nvPicPr>
          <p:cNvPr id="133" name="Picture 132">
            <a:extLst>
              <a:ext uri="{FF2B5EF4-FFF2-40B4-BE49-F238E27FC236}">
                <a16:creationId xmlns:a16="http://schemas.microsoft.com/office/drawing/2014/main" id="{960E17E5-DC4D-4877-93F4-845A15D7C2B0}"/>
              </a:ext>
            </a:extLst>
          </p:cNvPr>
          <p:cNvPicPr>
            <a:picLocks noChangeAspect="1"/>
          </p:cNvPicPr>
          <p:nvPr/>
        </p:nvPicPr>
        <p:blipFill>
          <a:blip r:embed="rId3"/>
          <a:stretch>
            <a:fillRect/>
          </a:stretch>
        </p:blipFill>
        <p:spPr>
          <a:xfrm>
            <a:off x="8155580" y="4323180"/>
            <a:ext cx="233028" cy="233028"/>
          </a:xfrm>
          <a:prstGeom prst="rect">
            <a:avLst/>
          </a:prstGeom>
        </p:spPr>
      </p:pic>
      <p:pic>
        <p:nvPicPr>
          <p:cNvPr id="134" name="Picture 133">
            <a:extLst>
              <a:ext uri="{FF2B5EF4-FFF2-40B4-BE49-F238E27FC236}">
                <a16:creationId xmlns:a16="http://schemas.microsoft.com/office/drawing/2014/main" id="{BE581B6D-5260-4520-AAF9-CE8AB28637DB}"/>
              </a:ext>
            </a:extLst>
          </p:cNvPr>
          <p:cNvPicPr>
            <a:picLocks noChangeAspect="1"/>
          </p:cNvPicPr>
          <p:nvPr/>
        </p:nvPicPr>
        <p:blipFill>
          <a:blip r:embed="rId3"/>
          <a:stretch>
            <a:fillRect/>
          </a:stretch>
        </p:blipFill>
        <p:spPr>
          <a:xfrm>
            <a:off x="8154513" y="4554451"/>
            <a:ext cx="233028" cy="233028"/>
          </a:xfrm>
          <a:prstGeom prst="rect">
            <a:avLst/>
          </a:prstGeom>
        </p:spPr>
      </p:pic>
      <p:pic>
        <p:nvPicPr>
          <p:cNvPr id="135" name="Picture 134">
            <a:extLst>
              <a:ext uri="{FF2B5EF4-FFF2-40B4-BE49-F238E27FC236}">
                <a16:creationId xmlns:a16="http://schemas.microsoft.com/office/drawing/2014/main" id="{D126E3DB-B31A-4948-8C69-B4FC57EDD7DB}"/>
              </a:ext>
            </a:extLst>
          </p:cNvPr>
          <p:cNvPicPr>
            <a:picLocks noChangeAspect="1"/>
          </p:cNvPicPr>
          <p:nvPr/>
        </p:nvPicPr>
        <p:blipFill>
          <a:blip r:embed="rId3"/>
          <a:stretch>
            <a:fillRect/>
          </a:stretch>
        </p:blipFill>
        <p:spPr>
          <a:xfrm>
            <a:off x="8154513" y="4781893"/>
            <a:ext cx="233028" cy="233028"/>
          </a:xfrm>
          <a:prstGeom prst="rect">
            <a:avLst/>
          </a:prstGeom>
        </p:spPr>
      </p:pic>
      <p:pic>
        <p:nvPicPr>
          <p:cNvPr id="139" name="Picture 138">
            <a:extLst>
              <a:ext uri="{FF2B5EF4-FFF2-40B4-BE49-F238E27FC236}">
                <a16:creationId xmlns:a16="http://schemas.microsoft.com/office/drawing/2014/main" id="{293B435D-A435-4DDD-9A43-54604DA20849}"/>
              </a:ext>
            </a:extLst>
          </p:cNvPr>
          <p:cNvPicPr>
            <a:picLocks noChangeAspect="1"/>
          </p:cNvPicPr>
          <p:nvPr/>
        </p:nvPicPr>
        <p:blipFill>
          <a:blip r:embed="rId3"/>
          <a:stretch>
            <a:fillRect/>
          </a:stretch>
        </p:blipFill>
        <p:spPr>
          <a:xfrm>
            <a:off x="7472047" y="4318602"/>
            <a:ext cx="233028" cy="233028"/>
          </a:xfrm>
          <a:prstGeom prst="rect">
            <a:avLst/>
          </a:prstGeom>
        </p:spPr>
      </p:pic>
      <p:sp>
        <p:nvSpPr>
          <p:cNvPr id="12" name="Arrow: Right 11">
            <a:extLst>
              <a:ext uri="{FF2B5EF4-FFF2-40B4-BE49-F238E27FC236}">
                <a16:creationId xmlns:a16="http://schemas.microsoft.com/office/drawing/2014/main" id="{922A2FE3-92CA-4270-9F77-4CC073A376BC}"/>
              </a:ext>
            </a:extLst>
          </p:cNvPr>
          <p:cNvSpPr/>
          <p:nvPr/>
        </p:nvSpPr>
        <p:spPr>
          <a:xfrm>
            <a:off x="7749901" y="4357085"/>
            <a:ext cx="202133" cy="152117"/>
          </a:xfrm>
          <a:prstGeom prst="rightArrow">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1" name="Arrow: Right 140">
            <a:extLst>
              <a:ext uri="{FF2B5EF4-FFF2-40B4-BE49-F238E27FC236}">
                <a16:creationId xmlns:a16="http://schemas.microsoft.com/office/drawing/2014/main" id="{5440D0CD-B162-4401-AF47-FA6D20ECBD09}"/>
              </a:ext>
            </a:extLst>
          </p:cNvPr>
          <p:cNvSpPr/>
          <p:nvPr/>
        </p:nvSpPr>
        <p:spPr>
          <a:xfrm rot="16200000">
            <a:off x="7494460" y="4115258"/>
            <a:ext cx="202133" cy="152117"/>
          </a:xfrm>
          <a:prstGeom prst="rightArrow">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ADC3667F-0ABC-DB92-FC53-D7D039FCB1CB}"/>
              </a:ext>
            </a:extLst>
          </p:cNvPr>
          <p:cNvPicPr>
            <a:picLocks noChangeAspect="1"/>
          </p:cNvPicPr>
          <p:nvPr/>
        </p:nvPicPr>
        <p:blipFill>
          <a:blip r:embed="rId4"/>
          <a:stretch>
            <a:fillRect/>
          </a:stretch>
        </p:blipFill>
        <p:spPr>
          <a:xfrm>
            <a:off x="4670725" y="4287580"/>
            <a:ext cx="311016" cy="317910"/>
          </a:xfrm>
          <a:prstGeom prst="rect">
            <a:avLst/>
          </a:prstGeom>
        </p:spPr>
      </p:pic>
      <p:pic>
        <p:nvPicPr>
          <p:cNvPr id="143" name="Picture 1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998" y="4286272"/>
            <a:ext cx="313863" cy="313863"/>
          </a:xfrm>
          <a:prstGeom prst="rect">
            <a:avLst/>
          </a:prstGeom>
        </p:spPr>
      </p:pic>
      <p:pic>
        <p:nvPicPr>
          <p:cNvPr id="144" name="Picture 1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885" y="4269249"/>
            <a:ext cx="313863" cy="313863"/>
          </a:xfrm>
          <a:prstGeom prst="rect">
            <a:avLst/>
          </a:prstGeom>
        </p:spPr>
      </p:pic>
      <p:pic>
        <p:nvPicPr>
          <p:cNvPr id="145" name="Picture 144">
            <a:extLst>
              <a:ext uri="{FF2B5EF4-FFF2-40B4-BE49-F238E27FC236}">
                <a16:creationId xmlns:a16="http://schemas.microsoft.com/office/drawing/2014/main" id="{ADC3667F-0ABC-DB92-FC53-D7D039FCB1CB}"/>
              </a:ext>
            </a:extLst>
          </p:cNvPr>
          <p:cNvPicPr>
            <a:picLocks noChangeAspect="1"/>
          </p:cNvPicPr>
          <p:nvPr/>
        </p:nvPicPr>
        <p:blipFill>
          <a:blip r:embed="rId4"/>
          <a:stretch>
            <a:fillRect/>
          </a:stretch>
        </p:blipFill>
        <p:spPr>
          <a:xfrm>
            <a:off x="4218975" y="4283325"/>
            <a:ext cx="311016" cy="317910"/>
          </a:xfrm>
          <a:prstGeom prst="rect">
            <a:avLst/>
          </a:prstGeom>
        </p:spPr>
      </p:pic>
      <p:pic>
        <p:nvPicPr>
          <p:cNvPr id="146" name="Picture 145">
            <a:extLst>
              <a:ext uri="{FF2B5EF4-FFF2-40B4-BE49-F238E27FC236}">
                <a16:creationId xmlns:a16="http://schemas.microsoft.com/office/drawing/2014/main" id="{ADC3667F-0ABC-DB92-FC53-D7D039FCB1CB}"/>
              </a:ext>
            </a:extLst>
          </p:cNvPr>
          <p:cNvPicPr>
            <a:picLocks noChangeAspect="1"/>
          </p:cNvPicPr>
          <p:nvPr/>
        </p:nvPicPr>
        <p:blipFill>
          <a:blip r:embed="rId4"/>
          <a:stretch>
            <a:fillRect/>
          </a:stretch>
        </p:blipFill>
        <p:spPr>
          <a:xfrm>
            <a:off x="4445485" y="4289760"/>
            <a:ext cx="311016" cy="317910"/>
          </a:xfrm>
          <a:prstGeom prst="rect">
            <a:avLst/>
          </a:prstGeom>
        </p:spPr>
      </p:pic>
      <p:pic>
        <p:nvPicPr>
          <p:cNvPr id="147" name="Picture 146">
            <a:extLst>
              <a:ext uri="{FF2B5EF4-FFF2-40B4-BE49-F238E27FC236}">
                <a16:creationId xmlns:a16="http://schemas.microsoft.com/office/drawing/2014/main" id="{ADC3667F-0ABC-DB92-FC53-D7D039FCB1CB}"/>
              </a:ext>
            </a:extLst>
          </p:cNvPr>
          <p:cNvPicPr>
            <a:picLocks noChangeAspect="1"/>
          </p:cNvPicPr>
          <p:nvPr/>
        </p:nvPicPr>
        <p:blipFill>
          <a:blip r:embed="rId4"/>
          <a:stretch>
            <a:fillRect/>
          </a:stretch>
        </p:blipFill>
        <p:spPr>
          <a:xfrm>
            <a:off x="1886233" y="4281245"/>
            <a:ext cx="336546" cy="344006"/>
          </a:xfrm>
          <a:prstGeom prst="rect">
            <a:avLst/>
          </a:prstGeom>
        </p:spPr>
      </p:pic>
      <p:pic>
        <p:nvPicPr>
          <p:cNvPr id="148" name="Picture 1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297" y="4276303"/>
            <a:ext cx="313863" cy="313863"/>
          </a:xfrm>
          <a:prstGeom prst="rect">
            <a:avLst/>
          </a:prstGeom>
        </p:spPr>
      </p:pic>
      <p:pic>
        <p:nvPicPr>
          <p:cNvPr id="2" name="Picture 1"/>
          <p:cNvPicPr>
            <a:picLocks noChangeAspect="1"/>
          </p:cNvPicPr>
          <p:nvPr/>
        </p:nvPicPr>
        <p:blipFill>
          <a:blip r:embed="rId6"/>
          <a:stretch>
            <a:fillRect/>
          </a:stretch>
        </p:blipFill>
        <p:spPr>
          <a:xfrm>
            <a:off x="1707842" y="4091378"/>
            <a:ext cx="247508" cy="245909"/>
          </a:xfrm>
          <a:prstGeom prst="rect">
            <a:avLst/>
          </a:prstGeom>
        </p:spPr>
      </p:pic>
      <p:pic>
        <p:nvPicPr>
          <p:cNvPr id="151" name="Picture 150"/>
          <p:cNvPicPr>
            <a:picLocks noChangeAspect="1"/>
          </p:cNvPicPr>
          <p:nvPr/>
        </p:nvPicPr>
        <p:blipFill>
          <a:blip r:embed="rId6"/>
          <a:stretch>
            <a:fillRect/>
          </a:stretch>
        </p:blipFill>
        <p:spPr>
          <a:xfrm>
            <a:off x="1708631" y="4328763"/>
            <a:ext cx="247508" cy="245909"/>
          </a:xfrm>
          <a:prstGeom prst="rect">
            <a:avLst/>
          </a:prstGeom>
        </p:spPr>
      </p:pic>
      <p:pic>
        <p:nvPicPr>
          <p:cNvPr id="152" name="Picture 151"/>
          <p:cNvPicPr>
            <a:picLocks noChangeAspect="1"/>
          </p:cNvPicPr>
          <p:nvPr/>
        </p:nvPicPr>
        <p:blipFill>
          <a:blip r:embed="rId6"/>
          <a:stretch>
            <a:fillRect/>
          </a:stretch>
        </p:blipFill>
        <p:spPr>
          <a:xfrm>
            <a:off x="1943601" y="4538196"/>
            <a:ext cx="247508" cy="245909"/>
          </a:xfrm>
          <a:prstGeom prst="rect">
            <a:avLst/>
          </a:prstGeom>
        </p:spPr>
      </p:pic>
      <p:pic>
        <p:nvPicPr>
          <p:cNvPr id="153" name="Picture 152"/>
          <p:cNvPicPr>
            <a:picLocks noChangeAspect="1"/>
          </p:cNvPicPr>
          <p:nvPr/>
        </p:nvPicPr>
        <p:blipFill>
          <a:blip r:embed="rId6"/>
          <a:stretch>
            <a:fillRect/>
          </a:stretch>
        </p:blipFill>
        <p:spPr>
          <a:xfrm>
            <a:off x="2399022" y="4538502"/>
            <a:ext cx="247508" cy="245909"/>
          </a:xfrm>
          <a:prstGeom prst="rect">
            <a:avLst/>
          </a:prstGeom>
        </p:spPr>
      </p:pic>
      <p:pic>
        <p:nvPicPr>
          <p:cNvPr id="154" name="Picture 153"/>
          <p:cNvPicPr>
            <a:picLocks noChangeAspect="1"/>
          </p:cNvPicPr>
          <p:nvPr/>
        </p:nvPicPr>
        <p:blipFill>
          <a:blip r:embed="rId6"/>
          <a:stretch>
            <a:fillRect/>
          </a:stretch>
        </p:blipFill>
        <p:spPr>
          <a:xfrm>
            <a:off x="2183137" y="4540617"/>
            <a:ext cx="247508" cy="245909"/>
          </a:xfrm>
          <a:prstGeom prst="rect">
            <a:avLst/>
          </a:prstGeom>
        </p:spPr>
      </p:pic>
      <p:pic>
        <p:nvPicPr>
          <p:cNvPr id="155" name="Picture 154"/>
          <p:cNvPicPr>
            <a:picLocks noChangeAspect="1"/>
          </p:cNvPicPr>
          <p:nvPr/>
        </p:nvPicPr>
        <p:blipFill>
          <a:blip r:embed="rId6"/>
          <a:stretch>
            <a:fillRect/>
          </a:stretch>
        </p:blipFill>
        <p:spPr>
          <a:xfrm>
            <a:off x="4024025" y="4529470"/>
            <a:ext cx="247508" cy="245909"/>
          </a:xfrm>
          <a:prstGeom prst="rect">
            <a:avLst/>
          </a:prstGeom>
        </p:spPr>
      </p:pic>
      <p:pic>
        <p:nvPicPr>
          <p:cNvPr id="156" name="Picture 155"/>
          <p:cNvPicPr>
            <a:picLocks noChangeAspect="1"/>
          </p:cNvPicPr>
          <p:nvPr/>
        </p:nvPicPr>
        <p:blipFill>
          <a:blip r:embed="rId6"/>
          <a:stretch>
            <a:fillRect/>
          </a:stretch>
        </p:blipFill>
        <p:spPr>
          <a:xfrm>
            <a:off x="1707591" y="4540615"/>
            <a:ext cx="247508" cy="245909"/>
          </a:xfrm>
          <a:prstGeom prst="rect">
            <a:avLst/>
          </a:prstGeom>
        </p:spPr>
      </p:pic>
      <p:pic>
        <p:nvPicPr>
          <p:cNvPr id="157" name="Picture 156"/>
          <p:cNvPicPr>
            <a:picLocks noChangeAspect="1"/>
          </p:cNvPicPr>
          <p:nvPr/>
        </p:nvPicPr>
        <p:blipFill>
          <a:blip r:embed="rId6"/>
          <a:stretch>
            <a:fillRect/>
          </a:stretch>
        </p:blipFill>
        <p:spPr>
          <a:xfrm>
            <a:off x="4272189" y="4530029"/>
            <a:ext cx="247508" cy="245909"/>
          </a:xfrm>
          <a:prstGeom prst="rect">
            <a:avLst/>
          </a:prstGeom>
        </p:spPr>
      </p:pic>
      <p:pic>
        <p:nvPicPr>
          <p:cNvPr id="158" name="Picture 157"/>
          <p:cNvPicPr>
            <a:picLocks noChangeAspect="1"/>
          </p:cNvPicPr>
          <p:nvPr/>
        </p:nvPicPr>
        <p:blipFill>
          <a:blip r:embed="rId6"/>
          <a:stretch>
            <a:fillRect/>
          </a:stretch>
        </p:blipFill>
        <p:spPr>
          <a:xfrm>
            <a:off x="4491984" y="4534214"/>
            <a:ext cx="247508" cy="245909"/>
          </a:xfrm>
          <a:prstGeom prst="rect">
            <a:avLst/>
          </a:prstGeom>
        </p:spPr>
      </p:pic>
      <p:pic>
        <p:nvPicPr>
          <p:cNvPr id="159" name="Picture 158"/>
          <p:cNvPicPr>
            <a:picLocks noChangeAspect="1"/>
          </p:cNvPicPr>
          <p:nvPr/>
        </p:nvPicPr>
        <p:blipFill>
          <a:blip r:embed="rId6"/>
          <a:stretch>
            <a:fillRect/>
          </a:stretch>
        </p:blipFill>
        <p:spPr>
          <a:xfrm>
            <a:off x="4737905" y="4531664"/>
            <a:ext cx="247508" cy="245909"/>
          </a:xfrm>
          <a:prstGeom prst="rect">
            <a:avLst/>
          </a:prstGeom>
        </p:spPr>
      </p:pic>
      <p:pic>
        <p:nvPicPr>
          <p:cNvPr id="160" name="Picture 159"/>
          <p:cNvPicPr>
            <a:picLocks noChangeAspect="1"/>
          </p:cNvPicPr>
          <p:nvPr/>
        </p:nvPicPr>
        <p:blipFill>
          <a:blip r:embed="rId6"/>
          <a:stretch>
            <a:fillRect/>
          </a:stretch>
        </p:blipFill>
        <p:spPr>
          <a:xfrm>
            <a:off x="4981902" y="4528511"/>
            <a:ext cx="247508" cy="245909"/>
          </a:xfrm>
          <a:prstGeom prst="rect">
            <a:avLst/>
          </a:prstGeom>
        </p:spPr>
      </p:pic>
      <p:pic>
        <p:nvPicPr>
          <p:cNvPr id="161" name="Picture 160"/>
          <p:cNvPicPr>
            <a:picLocks noChangeAspect="1"/>
          </p:cNvPicPr>
          <p:nvPr/>
        </p:nvPicPr>
        <p:blipFill>
          <a:blip r:embed="rId6"/>
          <a:stretch>
            <a:fillRect/>
          </a:stretch>
        </p:blipFill>
        <p:spPr>
          <a:xfrm>
            <a:off x="5194451" y="4534424"/>
            <a:ext cx="247508" cy="245909"/>
          </a:xfrm>
          <a:prstGeom prst="rect">
            <a:avLst/>
          </a:prstGeom>
        </p:spPr>
      </p:pic>
      <p:pic>
        <p:nvPicPr>
          <p:cNvPr id="162" name="Picture 161"/>
          <p:cNvPicPr>
            <a:picLocks noChangeAspect="1"/>
          </p:cNvPicPr>
          <p:nvPr/>
        </p:nvPicPr>
        <p:blipFill>
          <a:blip r:embed="rId6"/>
          <a:stretch>
            <a:fillRect/>
          </a:stretch>
        </p:blipFill>
        <p:spPr>
          <a:xfrm>
            <a:off x="7236575" y="4295531"/>
            <a:ext cx="247508" cy="245909"/>
          </a:xfrm>
          <a:prstGeom prst="rect">
            <a:avLst/>
          </a:prstGeom>
        </p:spPr>
      </p:pic>
      <p:pic>
        <p:nvPicPr>
          <p:cNvPr id="163" name="Picture 162"/>
          <p:cNvPicPr>
            <a:picLocks noChangeAspect="1"/>
          </p:cNvPicPr>
          <p:nvPr/>
        </p:nvPicPr>
        <p:blipFill>
          <a:blip r:embed="rId6"/>
          <a:stretch>
            <a:fillRect/>
          </a:stretch>
        </p:blipFill>
        <p:spPr>
          <a:xfrm>
            <a:off x="7725291" y="4534931"/>
            <a:ext cx="247508" cy="245909"/>
          </a:xfrm>
          <a:prstGeom prst="rect">
            <a:avLst/>
          </a:prstGeom>
        </p:spPr>
      </p:pic>
      <p:pic>
        <p:nvPicPr>
          <p:cNvPr id="164" name="Picture 163"/>
          <p:cNvPicPr>
            <a:picLocks noChangeAspect="1"/>
          </p:cNvPicPr>
          <p:nvPr/>
        </p:nvPicPr>
        <p:blipFill>
          <a:blip r:embed="rId6"/>
          <a:stretch>
            <a:fillRect/>
          </a:stretch>
        </p:blipFill>
        <p:spPr>
          <a:xfrm>
            <a:off x="7230674" y="4540989"/>
            <a:ext cx="247508" cy="245909"/>
          </a:xfrm>
          <a:prstGeom prst="rect">
            <a:avLst/>
          </a:prstGeom>
        </p:spPr>
      </p:pic>
      <p:pic>
        <p:nvPicPr>
          <p:cNvPr id="165" name="Picture 164"/>
          <p:cNvPicPr>
            <a:picLocks noChangeAspect="1"/>
          </p:cNvPicPr>
          <p:nvPr/>
        </p:nvPicPr>
        <p:blipFill>
          <a:blip r:embed="rId6"/>
          <a:stretch>
            <a:fillRect/>
          </a:stretch>
        </p:blipFill>
        <p:spPr>
          <a:xfrm>
            <a:off x="7237765" y="4084986"/>
            <a:ext cx="247508" cy="245909"/>
          </a:xfrm>
          <a:prstGeom prst="rect">
            <a:avLst/>
          </a:prstGeom>
        </p:spPr>
      </p:pic>
      <p:pic>
        <p:nvPicPr>
          <p:cNvPr id="167" name="Picture 166"/>
          <p:cNvPicPr>
            <a:picLocks noChangeAspect="1"/>
          </p:cNvPicPr>
          <p:nvPr/>
        </p:nvPicPr>
        <p:blipFill>
          <a:blip r:embed="rId6"/>
          <a:stretch>
            <a:fillRect/>
          </a:stretch>
        </p:blipFill>
        <p:spPr>
          <a:xfrm>
            <a:off x="7480810" y="4541199"/>
            <a:ext cx="247508" cy="245909"/>
          </a:xfrm>
          <a:prstGeom prst="rect">
            <a:avLst/>
          </a:prstGeom>
        </p:spPr>
      </p:pic>
      <p:pic>
        <p:nvPicPr>
          <p:cNvPr id="168" name="Picture 167"/>
          <p:cNvPicPr>
            <a:picLocks noChangeAspect="1"/>
          </p:cNvPicPr>
          <p:nvPr/>
        </p:nvPicPr>
        <p:blipFill>
          <a:blip r:embed="rId6"/>
          <a:stretch>
            <a:fillRect/>
          </a:stretch>
        </p:blipFill>
        <p:spPr>
          <a:xfrm>
            <a:off x="7908074" y="4529493"/>
            <a:ext cx="247508" cy="24590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03128" y="2225334"/>
            <a:ext cx="7704000" cy="572700"/>
          </a:xfrm>
        </p:spPr>
        <p:txBody>
          <a:bodyPr/>
          <a:lstStyle/>
          <a:p>
            <a:r>
              <a:rPr lang="vi-VN" smtClean="0"/>
              <a:t>Kiểm thử và đánh giá</a:t>
            </a:r>
            <a:endParaRPr lang="en-US"/>
          </a:p>
        </p:txBody>
      </p:sp>
      <p:sp>
        <p:nvSpPr>
          <p:cNvPr id="11" name="Google Shape;234;p3"/>
          <p:cNvSpPr/>
          <p:nvPr/>
        </p:nvSpPr>
        <p:spPr>
          <a:xfrm>
            <a:off x="2074119" y="2225334"/>
            <a:ext cx="817500" cy="8175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48;p3"/>
          <p:cNvPicPr preferRelativeResize="0"/>
          <p:nvPr/>
        </p:nvPicPr>
        <p:blipFill rotWithShape="1">
          <a:blip r:embed="rId2">
            <a:alphaModFix/>
          </a:blip>
          <a:srcRect/>
          <a:stretch/>
        </p:blipFill>
        <p:spPr>
          <a:xfrm>
            <a:off x="2139969" y="2291184"/>
            <a:ext cx="685800" cy="685800"/>
          </a:xfrm>
          <a:prstGeom prst="rect">
            <a:avLst/>
          </a:prstGeom>
          <a:noFill/>
          <a:ln>
            <a:noFill/>
          </a:ln>
        </p:spPr>
      </p:pic>
    </p:spTree>
    <p:extLst>
      <p:ext uri="{BB962C8B-B14F-4D97-AF65-F5344CB8AC3E}">
        <p14:creationId xmlns:p14="http://schemas.microsoft.com/office/powerpoint/2010/main" val="3390897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19999" y="187196"/>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dirty="0"/>
              <a:t>H</a:t>
            </a:r>
            <a:r>
              <a:rPr lang="en" dirty="0"/>
              <a:t>ướng dẫn sử dụng phần mềm sokoban AI</a:t>
            </a:r>
            <a:endParaRPr dirty="0"/>
          </a:p>
        </p:txBody>
      </p:sp>
      <p:cxnSp>
        <p:nvCxnSpPr>
          <p:cNvPr id="8" name="Connector: Elbow 7">
            <a:extLst>
              <a:ext uri="{FF2B5EF4-FFF2-40B4-BE49-F238E27FC236}">
                <a16:creationId xmlns:a16="http://schemas.microsoft.com/office/drawing/2014/main" id="{90E64466-3D76-4211-9D22-934DF879EFAD}"/>
              </a:ext>
            </a:extLst>
          </p:cNvPr>
          <p:cNvCxnSpPr>
            <a:cxnSpLocks/>
          </p:cNvCxnSpPr>
          <p:nvPr/>
        </p:nvCxnSpPr>
        <p:spPr>
          <a:xfrm>
            <a:off x="1761192" y="1681634"/>
            <a:ext cx="518772" cy="421097"/>
          </a:xfrm>
          <a:prstGeom prst="bentConnector2">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Connector: Elbow 13">
            <a:extLst>
              <a:ext uri="{FF2B5EF4-FFF2-40B4-BE49-F238E27FC236}">
                <a16:creationId xmlns:a16="http://schemas.microsoft.com/office/drawing/2014/main" id="{A599744C-92AB-45C0-93D3-10A19AAF5B35}"/>
              </a:ext>
            </a:extLst>
          </p:cNvPr>
          <p:cNvCxnSpPr>
            <a:cxnSpLocks/>
          </p:cNvCxnSpPr>
          <p:nvPr/>
        </p:nvCxnSpPr>
        <p:spPr>
          <a:xfrm rot="10800000">
            <a:off x="944339" y="2496021"/>
            <a:ext cx="610121" cy="421509"/>
          </a:xfrm>
          <a:prstGeom prst="bentConnector2">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grpSp>
        <p:nvGrpSpPr>
          <p:cNvPr id="27" name="Group 26">
            <a:extLst>
              <a:ext uri="{FF2B5EF4-FFF2-40B4-BE49-F238E27FC236}">
                <a16:creationId xmlns:a16="http://schemas.microsoft.com/office/drawing/2014/main" id="{EF6B0AEC-6AC4-474A-926D-8AD93E195ABF}"/>
              </a:ext>
            </a:extLst>
          </p:cNvPr>
          <p:cNvGrpSpPr/>
          <p:nvPr/>
        </p:nvGrpSpPr>
        <p:grpSpPr>
          <a:xfrm>
            <a:off x="2338275" y="3857073"/>
            <a:ext cx="483584" cy="483584"/>
            <a:chOff x="1843972" y="3931008"/>
            <a:chExt cx="703458" cy="703458"/>
          </a:xfrm>
        </p:grpSpPr>
        <p:sp>
          <p:nvSpPr>
            <p:cNvPr id="24" name="Rectangle: Rounded Corners 23">
              <a:extLst>
                <a:ext uri="{FF2B5EF4-FFF2-40B4-BE49-F238E27FC236}">
                  <a16:creationId xmlns:a16="http://schemas.microsoft.com/office/drawing/2014/main" id="{6EE7C6D3-6F2D-4E97-9A1B-E127A7A82437}"/>
                </a:ext>
              </a:extLst>
            </p:cNvPr>
            <p:cNvSpPr/>
            <p:nvPr/>
          </p:nvSpPr>
          <p:spPr>
            <a:xfrm>
              <a:off x="1843972" y="3931008"/>
              <a:ext cx="703458" cy="7034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Keyboard Right Arrow Button Svg Png Icon Free Download (#72510) -  OnlineWebFonts.COM">
              <a:extLst>
                <a:ext uri="{FF2B5EF4-FFF2-40B4-BE49-F238E27FC236}">
                  <a16:creationId xmlns:a16="http://schemas.microsoft.com/office/drawing/2014/main" id="{4646241C-B611-4E32-9469-37D982C67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40" y="4017754"/>
              <a:ext cx="327793" cy="529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C5CAE2B9-4168-42CA-B739-37F5443E6E2D}"/>
              </a:ext>
            </a:extLst>
          </p:cNvPr>
          <p:cNvGrpSpPr/>
          <p:nvPr/>
        </p:nvGrpSpPr>
        <p:grpSpPr>
          <a:xfrm rot="10800000">
            <a:off x="606332" y="3837224"/>
            <a:ext cx="483584" cy="483584"/>
            <a:chOff x="1843972" y="3931008"/>
            <a:chExt cx="703458" cy="703458"/>
          </a:xfrm>
        </p:grpSpPr>
        <p:sp>
          <p:nvSpPr>
            <p:cNvPr id="35" name="Rectangle: Rounded Corners 34">
              <a:extLst>
                <a:ext uri="{FF2B5EF4-FFF2-40B4-BE49-F238E27FC236}">
                  <a16:creationId xmlns:a16="http://schemas.microsoft.com/office/drawing/2014/main" id="{E4D27F88-D70D-4220-BD52-6B1A2A8CCC4D}"/>
                </a:ext>
              </a:extLst>
            </p:cNvPr>
            <p:cNvSpPr/>
            <p:nvPr/>
          </p:nvSpPr>
          <p:spPr>
            <a:xfrm>
              <a:off x="1843972" y="3931008"/>
              <a:ext cx="703458" cy="7034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6" descr="Keyboard Right Arrow Button Svg Png Icon Free Download (#72510) -  OnlineWebFonts.COM">
              <a:extLst>
                <a:ext uri="{FF2B5EF4-FFF2-40B4-BE49-F238E27FC236}">
                  <a16:creationId xmlns:a16="http://schemas.microsoft.com/office/drawing/2014/main" id="{D823776F-89C3-4082-962A-E417679C8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40" y="4017754"/>
              <a:ext cx="327793" cy="52996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905D40F7-E2B4-4F9F-9A59-7920F3F34973}"/>
              </a:ext>
            </a:extLst>
          </p:cNvPr>
          <p:cNvSpPr txBox="1"/>
          <p:nvPr/>
        </p:nvSpPr>
        <p:spPr>
          <a:xfrm>
            <a:off x="1057007" y="3785782"/>
            <a:ext cx="1314175" cy="707886"/>
          </a:xfrm>
          <a:prstGeom prst="rect">
            <a:avLst/>
          </a:prstGeom>
          <a:noFill/>
        </p:spPr>
        <p:txBody>
          <a:bodyPr wrap="square" rtlCol="0">
            <a:spAutoFit/>
          </a:bodyPr>
          <a:lstStyle/>
          <a:p>
            <a:pPr algn="ctr"/>
            <a:r>
              <a:rPr lang="en-US" sz="2000" b="1">
                <a:solidFill>
                  <a:schemeClr val="bg1"/>
                </a:solidFill>
                <a:latin typeface="Roboto Mono" panose="020B0604020202020204" charset="0"/>
                <a:ea typeface="Roboto Mono" panose="020B0604020202020204" charset="0"/>
              </a:rPr>
              <a:t>Chuyển</a:t>
            </a:r>
            <a:endParaRPr lang="en-US" sz="2000" b="1" dirty="0">
              <a:solidFill>
                <a:schemeClr val="bg1"/>
              </a:solidFill>
              <a:latin typeface="Roboto Mono" panose="020B0604020202020204" charset="0"/>
              <a:ea typeface="Roboto Mono" panose="020B0604020202020204" charset="0"/>
            </a:endParaRPr>
          </a:p>
          <a:p>
            <a:pPr algn="ctr"/>
            <a:r>
              <a:rPr lang="en-US" sz="2000" b="1" dirty="0">
                <a:solidFill>
                  <a:schemeClr val="bg1"/>
                </a:solidFill>
                <a:latin typeface="Roboto Mono" panose="020B0604020202020204" charset="0"/>
                <a:ea typeface="Roboto Mono" panose="020B0604020202020204" charset="0"/>
              </a:rPr>
              <a:t>m</a:t>
            </a:r>
            <a:r>
              <a:rPr lang="en-US" sz="2000" b="1">
                <a:solidFill>
                  <a:schemeClr val="bg1"/>
                </a:solidFill>
                <a:latin typeface="Roboto Mono" panose="020B0604020202020204" charset="0"/>
                <a:ea typeface="Roboto Mono" panose="020B0604020202020204" charset="0"/>
              </a:rPr>
              <a:t>ap</a:t>
            </a:r>
            <a:endParaRPr lang="en-US" sz="2000" b="1" dirty="0">
              <a:solidFill>
                <a:schemeClr val="bg1"/>
              </a:solidFill>
              <a:latin typeface="Roboto Mono" panose="020B0604020202020204" charset="0"/>
              <a:ea typeface="Roboto Mono" panose="020B0604020202020204" charset="0"/>
            </a:endParaRPr>
          </a:p>
        </p:txBody>
      </p:sp>
      <p:sp>
        <p:nvSpPr>
          <p:cNvPr id="48" name="Rectangle: Rounded Corners 47">
            <a:extLst>
              <a:ext uri="{FF2B5EF4-FFF2-40B4-BE49-F238E27FC236}">
                <a16:creationId xmlns:a16="http://schemas.microsoft.com/office/drawing/2014/main" id="{B1CA7862-1512-45F3-80AA-969631B433FA}"/>
              </a:ext>
            </a:extLst>
          </p:cNvPr>
          <p:cNvSpPr/>
          <p:nvPr/>
        </p:nvSpPr>
        <p:spPr>
          <a:xfrm>
            <a:off x="3492000" y="3832879"/>
            <a:ext cx="2146735" cy="48358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Roboto Mono" panose="020B0604020202020204" charset="0"/>
                <a:ea typeface="Roboto Mono" panose="020B0604020202020204" charset="0"/>
              </a:rPr>
              <a:t>SPACE</a:t>
            </a:r>
          </a:p>
        </p:txBody>
      </p:sp>
      <p:sp>
        <p:nvSpPr>
          <p:cNvPr id="59" name="TextBox 58">
            <a:extLst>
              <a:ext uri="{FF2B5EF4-FFF2-40B4-BE49-F238E27FC236}">
                <a16:creationId xmlns:a16="http://schemas.microsoft.com/office/drawing/2014/main" id="{AE3BC082-2B06-4DA1-8D71-32A80405F798}"/>
              </a:ext>
            </a:extLst>
          </p:cNvPr>
          <p:cNvSpPr txBox="1"/>
          <p:nvPr/>
        </p:nvSpPr>
        <p:spPr>
          <a:xfrm>
            <a:off x="3029435" y="4319621"/>
            <a:ext cx="2774992" cy="400110"/>
          </a:xfrm>
          <a:prstGeom prst="rect">
            <a:avLst/>
          </a:prstGeom>
          <a:noFill/>
        </p:spPr>
        <p:txBody>
          <a:bodyPr wrap="square" rtlCol="0">
            <a:spAutoFit/>
          </a:bodyPr>
          <a:lstStyle/>
          <a:p>
            <a:pPr algn="ctr"/>
            <a:r>
              <a:rPr lang="en-US" sz="2000" b="1" dirty="0">
                <a:solidFill>
                  <a:schemeClr val="bg1"/>
                </a:solidFill>
                <a:latin typeface="Roboto Mono" panose="020B0604020202020204" charset="0"/>
                <a:ea typeface="Roboto Mono" panose="020B0604020202020204" charset="0"/>
              </a:rPr>
              <a:t>Chọn </a:t>
            </a:r>
            <a:r>
              <a:rPr lang="en-US" sz="2000" b="1">
                <a:solidFill>
                  <a:schemeClr val="bg1"/>
                </a:solidFill>
                <a:latin typeface="Roboto Mono" panose="020B0604020202020204" charset="0"/>
                <a:ea typeface="Roboto Mono" panose="020B0604020202020204" charset="0"/>
              </a:rPr>
              <a:t>giải  thuật</a:t>
            </a:r>
            <a:endParaRPr lang="en-US" sz="2000" b="1" dirty="0">
              <a:solidFill>
                <a:schemeClr val="bg1"/>
              </a:solidFill>
              <a:latin typeface="Roboto Mono" panose="020B0604020202020204" charset="0"/>
              <a:ea typeface="Roboto Mono" panose="020B0604020202020204" charset="0"/>
            </a:endParaRPr>
          </a:p>
        </p:txBody>
      </p:sp>
      <p:grpSp>
        <p:nvGrpSpPr>
          <p:cNvPr id="297" name="Group 296">
            <a:extLst>
              <a:ext uri="{FF2B5EF4-FFF2-40B4-BE49-F238E27FC236}">
                <a16:creationId xmlns:a16="http://schemas.microsoft.com/office/drawing/2014/main" id="{392C5FC4-66AD-4CE3-8F66-C58B25C3B8F0}"/>
              </a:ext>
            </a:extLst>
          </p:cNvPr>
          <p:cNvGrpSpPr/>
          <p:nvPr/>
        </p:nvGrpSpPr>
        <p:grpSpPr>
          <a:xfrm>
            <a:off x="6243061" y="3876459"/>
            <a:ext cx="2146735" cy="483584"/>
            <a:chOff x="6188689" y="3853924"/>
            <a:chExt cx="2146735" cy="483584"/>
          </a:xfrm>
        </p:grpSpPr>
        <p:sp>
          <p:nvSpPr>
            <p:cNvPr id="65" name="Rectangle: Rounded Corners 64">
              <a:extLst>
                <a:ext uri="{FF2B5EF4-FFF2-40B4-BE49-F238E27FC236}">
                  <a16:creationId xmlns:a16="http://schemas.microsoft.com/office/drawing/2014/main" id="{70BE6B75-DC32-4ECF-88FE-B122B3DF97B3}"/>
                </a:ext>
              </a:extLst>
            </p:cNvPr>
            <p:cNvSpPr/>
            <p:nvPr/>
          </p:nvSpPr>
          <p:spPr>
            <a:xfrm>
              <a:off x="6188689" y="3853924"/>
              <a:ext cx="2146735" cy="48358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Mono" panose="020B0604020202020204" charset="0"/>
                  <a:ea typeface="Roboto Mono" panose="020B0604020202020204" charset="0"/>
                </a:rPr>
                <a:t>    ENTER</a:t>
              </a:r>
              <a:endParaRPr lang="en-US" sz="2000" b="1" dirty="0">
                <a:solidFill>
                  <a:schemeClr val="tx1"/>
                </a:solidFill>
                <a:latin typeface="Roboto Mono" panose="020B0604020202020204" charset="0"/>
                <a:ea typeface="Roboto Mono" panose="020B0604020202020204" charset="0"/>
              </a:endParaRPr>
            </a:p>
          </p:txBody>
        </p:sp>
        <p:cxnSp>
          <p:nvCxnSpPr>
            <p:cNvPr id="66" name="Connector: Elbow 65">
              <a:extLst>
                <a:ext uri="{FF2B5EF4-FFF2-40B4-BE49-F238E27FC236}">
                  <a16:creationId xmlns:a16="http://schemas.microsoft.com/office/drawing/2014/main" id="{B4B5EF49-900F-42EC-8286-B1247118EDE2}"/>
                </a:ext>
              </a:extLst>
            </p:cNvPr>
            <p:cNvCxnSpPr>
              <a:cxnSpLocks/>
            </p:cNvCxnSpPr>
            <p:nvPr/>
          </p:nvCxnSpPr>
          <p:spPr>
            <a:xfrm rot="10800000" flipV="1">
              <a:off x="7824419" y="4007270"/>
              <a:ext cx="467179" cy="98421"/>
            </a:xfrm>
            <a:prstGeom prst="bentConnector3">
              <a:avLst>
                <a:gd name="adj1" fmla="val 5961"/>
              </a:avLst>
            </a:prstGeom>
            <a:ln w="57150">
              <a:tailEnd type="triangle"/>
            </a:ln>
          </p:spPr>
          <p:style>
            <a:lnRef idx="1">
              <a:schemeClr val="dk1"/>
            </a:lnRef>
            <a:fillRef idx="0">
              <a:schemeClr val="dk1"/>
            </a:fillRef>
            <a:effectRef idx="0">
              <a:schemeClr val="dk1"/>
            </a:effectRef>
            <a:fontRef idx="minor">
              <a:schemeClr val="tx1"/>
            </a:fontRef>
          </p:style>
        </p:cxnSp>
      </p:grpSp>
      <p:sp>
        <p:nvSpPr>
          <p:cNvPr id="79" name="TextBox 78">
            <a:extLst>
              <a:ext uri="{FF2B5EF4-FFF2-40B4-BE49-F238E27FC236}">
                <a16:creationId xmlns:a16="http://schemas.microsoft.com/office/drawing/2014/main" id="{EF5CC017-22E8-4F74-A5DE-EDEB9AD2A110}"/>
              </a:ext>
            </a:extLst>
          </p:cNvPr>
          <p:cNvSpPr txBox="1"/>
          <p:nvPr/>
        </p:nvSpPr>
        <p:spPr>
          <a:xfrm>
            <a:off x="6661017" y="4316463"/>
            <a:ext cx="1451364" cy="400110"/>
          </a:xfrm>
          <a:prstGeom prst="rect">
            <a:avLst/>
          </a:prstGeom>
          <a:noFill/>
        </p:spPr>
        <p:txBody>
          <a:bodyPr wrap="square" rtlCol="0">
            <a:spAutoFit/>
          </a:bodyPr>
          <a:lstStyle/>
          <a:p>
            <a:pPr algn="ctr"/>
            <a:r>
              <a:rPr lang="en-US" sz="2000" b="1" dirty="0">
                <a:solidFill>
                  <a:schemeClr val="bg1"/>
                </a:solidFill>
                <a:latin typeface="Roboto Mono" panose="020B0604020202020204" charset="0"/>
                <a:ea typeface="Roboto Mono" panose="020B0604020202020204" charset="0"/>
              </a:rPr>
              <a:t>Giải</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0088" t="20741" r="41522" b="42060"/>
          <a:stretch/>
        </p:blipFill>
        <p:spPr>
          <a:xfrm>
            <a:off x="6150606" y="1081542"/>
            <a:ext cx="2305007" cy="2794917"/>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261" t="43801" r="43189" b="33011"/>
          <a:stretch/>
        </p:blipFill>
        <p:spPr>
          <a:xfrm>
            <a:off x="135918" y="922684"/>
            <a:ext cx="1616840" cy="155631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3333" t="43542" r="43391" b="29534"/>
          <a:stretch/>
        </p:blipFill>
        <p:spPr>
          <a:xfrm>
            <a:off x="1538346" y="2093824"/>
            <a:ext cx="1599858" cy="1619774"/>
          </a:xfrm>
          <a:prstGeom prst="rect">
            <a:avLst/>
          </a:prstGeom>
        </p:spPr>
      </p:pic>
      <p:pic>
        <p:nvPicPr>
          <p:cNvPr id="12" name="Picture 11"/>
          <p:cNvPicPr>
            <a:picLocks noChangeAspect="1"/>
          </p:cNvPicPr>
          <p:nvPr/>
        </p:nvPicPr>
        <p:blipFill rotWithShape="1">
          <a:blip r:embed="rId7"/>
          <a:srcRect l="21793" t="53214" r="18822" b="8569"/>
          <a:stretch/>
        </p:blipFill>
        <p:spPr>
          <a:xfrm>
            <a:off x="3306429" y="1566503"/>
            <a:ext cx="2524507" cy="351510"/>
          </a:xfrm>
          <a:prstGeom prst="rect">
            <a:avLst/>
          </a:prstGeom>
        </p:spPr>
      </p:pic>
      <p:pic>
        <p:nvPicPr>
          <p:cNvPr id="13" name="Picture 12"/>
          <p:cNvPicPr>
            <a:picLocks noChangeAspect="1"/>
          </p:cNvPicPr>
          <p:nvPr/>
        </p:nvPicPr>
        <p:blipFill rotWithShape="1">
          <a:blip r:embed="rId8"/>
          <a:srcRect t="44195" b="6608"/>
          <a:stretch/>
        </p:blipFill>
        <p:spPr>
          <a:xfrm>
            <a:off x="3306428" y="3161504"/>
            <a:ext cx="2524507" cy="394812"/>
          </a:xfrm>
          <a:prstGeom prst="rect">
            <a:avLst/>
          </a:prstGeom>
        </p:spPr>
      </p:pic>
      <p:pic>
        <p:nvPicPr>
          <p:cNvPr id="15" name="Picture 14"/>
          <p:cNvPicPr>
            <a:picLocks noChangeAspect="1"/>
          </p:cNvPicPr>
          <p:nvPr/>
        </p:nvPicPr>
        <p:blipFill rotWithShape="1">
          <a:blip r:embed="rId9"/>
          <a:srcRect l="3738" t="60350"/>
          <a:stretch/>
        </p:blipFill>
        <p:spPr>
          <a:xfrm>
            <a:off x="3306428" y="2327638"/>
            <a:ext cx="2524507" cy="370497"/>
          </a:xfrm>
          <a:prstGeom prst="rect">
            <a:avLst/>
          </a:prstGeom>
        </p:spPr>
      </p:pic>
      <p:sp>
        <p:nvSpPr>
          <p:cNvPr id="62" name="Arrow: Right 9">
            <a:extLst>
              <a:ext uri="{FF2B5EF4-FFF2-40B4-BE49-F238E27FC236}">
                <a16:creationId xmlns:a16="http://schemas.microsoft.com/office/drawing/2014/main" id="{1BB1D6CD-C6E6-42C7-A081-D0F779DFB2A0}"/>
              </a:ext>
            </a:extLst>
          </p:cNvPr>
          <p:cNvSpPr/>
          <p:nvPr/>
        </p:nvSpPr>
        <p:spPr>
          <a:xfrm rot="16200000">
            <a:off x="4142977" y="1964718"/>
            <a:ext cx="409625" cy="326689"/>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9">
            <a:extLst>
              <a:ext uri="{FF2B5EF4-FFF2-40B4-BE49-F238E27FC236}">
                <a16:creationId xmlns:a16="http://schemas.microsoft.com/office/drawing/2014/main" id="{1BB1D6CD-C6E6-42C7-A081-D0F779DFB2A0}"/>
              </a:ext>
            </a:extLst>
          </p:cNvPr>
          <p:cNvSpPr/>
          <p:nvPr/>
        </p:nvSpPr>
        <p:spPr>
          <a:xfrm rot="5400000">
            <a:off x="4474546" y="2004883"/>
            <a:ext cx="409625" cy="326689"/>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9">
            <a:extLst>
              <a:ext uri="{FF2B5EF4-FFF2-40B4-BE49-F238E27FC236}">
                <a16:creationId xmlns:a16="http://schemas.microsoft.com/office/drawing/2014/main" id="{1BB1D6CD-C6E6-42C7-A081-D0F779DFB2A0}"/>
              </a:ext>
            </a:extLst>
          </p:cNvPr>
          <p:cNvSpPr/>
          <p:nvPr/>
        </p:nvSpPr>
        <p:spPr>
          <a:xfrm rot="16200000">
            <a:off x="4135979" y="2778731"/>
            <a:ext cx="409625" cy="326689"/>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9">
            <a:extLst>
              <a:ext uri="{FF2B5EF4-FFF2-40B4-BE49-F238E27FC236}">
                <a16:creationId xmlns:a16="http://schemas.microsoft.com/office/drawing/2014/main" id="{1BB1D6CD-C6E6-42C7-A081-D0F779DFB2A0}"/>
              </a:ext>
            </a:extLst>
          </p:cNvPr>
          <p:cNvSpPr/>
          <p:nvPr/>
        </p:nvSpPr>
        <p:spPr>
          <a:xfrm rot="5400000">
            <a:off x="4499164" y="2791674"/>
            <a:ext cx="409625" cy="326689"/>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29"/>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dirty="0"/>
              <a:t>BFS vs A Star ALGORITHM (Dung lượng)</a:t>
            </a:r>
            <a:endParaRPr dirty="0"/>
          </a:p>
        </p:txBody>
      </p:sp>
      <p:sp>
        <p:nvSpPr>
          <p:cNvPr id="3698" name="Google Shape;3698;p29"/>
          <p:cNvSpPr txBox="1"/>
          <p:nvPr/>
        </p:nvSpPr>
        <p:spPr>
          <a:xfrm>
            <a:off x="6373090" y="1181250"/>
            <a:ext cx="1362877" cy="3999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1600"/>
              <a:buFont typeface="Arial"/>
              <a:buNone/>
            </a:pPr>
            <a:r>
              <a:rPr lang="vi-VN" sz="1600" b="1" smtClean="0">
                <a:solidFill>
                  <a:schemeClr val="accent2"/>
                </a:solidFill>
                <a:highlight>
                  <a:schemeClr val="dk1"/>
                </a:highlight>
                <a:latin typeface="Roboto Mono"/>
                <a:ea typeface="Roboto Mono"/>
                <a:cs typeface="Roboto Mono"/>
                <a:sym typeface="Roboto Mono"/>
              </a:rPr>
              <a:t>Bộ nhớ</a:t>
            </a:r>
            <a:endParaRPr sz="1600" b="1" i="0" u="none" strike="noStrike" cap="none" dirty="0">
              <a:solidFill>
                <a:schemeClr val="accent2"/>
              </a:solidFill>
              <a:highlight>
                <a:schemeClr val="dk1"/>
              </a:highlight>
              <a:latin typeface="Roboto Mono"/>
              <a:ea typeface="Roboto Mono"/>
              <a:cs typeface="Roboto Mono"/>
              <a:sym typeface="Roboto Mono"/>
            </a:endParaRPr>
          </a:p>
        </p:txBody>
      </p:sp>
      <p:sp>
        <p:nvSpPr>
          <p:cNvPr id="3699" name="Google Shape;3699;p29"/>
          <p:cNvSpPr txBox="1"/>
          <p:nvPr/>
        </p:nvSpPr>
        <p:spPr>
          <a:xfrm>
            <a:off x="5669344" y="1481792"/>
            <a:ext cx="2107542" cy="969860"/>
          </a:xfrm>
          <a:prstGeom prst="rect">
            <a:avLst/>
          </a:prstGeom>
          <a:noFill/>
          <a:ln>
            <a:noFill/>
          </a:ln>
        </p:spPr>
        <p:txBody>
          <a:bodyPr spcFirstLastPara="1" wrap="square" lIns="216000" tIns="91425" rIns="0" bIns="91425" anchor="t" anchorCtr="0">
            <a:noAutofit/>
          </a:bodyPr>
          <a:lstStyle/>
          <a:p>
            <a:pPr lvl="0" algn="r">
              <a:spcAft>
                <a:spcPts val="1600"/>
              </a:spcAft>
              <a:buSzPts val="1400"/>
            </a:pPr>
            <a:r>
              <a:rPr lang="vi-VN">
                <a:solidFill>
                  <a:schemeClr val="lt1"/>
                </a:solidFill>
                <a:highlight>
                  <a:schemeClr val="dk1"/>
                </a:highlight>
                <a:latin typeface="Roboto Mono"/>
                <a:ea typeface="Roboto Mono"/>
                <a:cs typeface="Roboto Mono"/>
                <a:sym typeface="Roboto Mono"/>
              </a:rPr>
              <a:t>100%BFS </a:t>
            </a:r>
            <a:r>
              <a:rPr lang="vi-VN" smtClean="0">
                <a:solidFill>
                  <a:schemeClr val="lt1"/>
                </a:solidFill>
                <a:highlight>
                  <a:schemeClr val="dk1"/>
                </a:highlight>
                <a:latin typeface="Roboto Mono"/>
                <a:ea typeface="Roboto Mono"/>
                <a:cs typeface="Roboto Mono"/>
                <a:sym typeface="Roboto Mono"/>
              </a:rPr>
              <a:t>tốn nhiều dung lượng </a:t>
            </a:r>
            <a:r>
              <a:rPr lang="vi-VN">
                <a:solidFill>
                  <a:schemeClr val="lt1"/>
                </a:solidFill>
                <a:highlight>
                  <a:schemeClr val="dk1"/>
                </a:highlight>
                <a:latin typeface="Roboto Mono"/>
                <a:ea typeface="Roboto Mono"/>
                <a:cs typeface="Roboto Mono"/>
                <a:sym typeface="Roboto Mono"/>
              </a:rPr>
              <a:t>hơn 2 hàm heuristic </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3701" name="Google Shape;3701;p29"/>
          <p:cNvSpPr txBox="1"/>
          <p:nvPr/>
        </p:nvSpPr>
        <p:spPr>
          <a:xfrm>
            <a:off x="5937315" y="2476726"/>
            <a:ext cx="1867800" cy="1165186"/>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chemeClr val="dk1"/>
              </a:buClr>
              <a:buSzPts val="1100"/>
              <a:buFont typeface="Arial"/>
              <a:buNone/>
            </a:pPr>
            <a:r>
              <a:rPr lang="vi-VN" sz="1400" b="0" i="0" u="none" strike="noStrike" cap="none" smtClean="0">
                <a:solidFill>
                  <a:schemeClr val="lt1"/>
                </a:solidFill>
                <a:highlight>
                  <a:schemeClr val="dk1"/>
                </a:highlight>
                <a:latin typeface="Roboto Mono"/>
                <a:ea typeface="Roboto Mono"/>
                <a:cs typeface="Roboto Mono"/>
                <a:sym typeface="Roboto Mono"/>
              </a:rPr>
              <a:t>64%Manhattan có dung lượng cao hơn Euclidean </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3702" name="Google Shape;3702;p29"/>
          <p:cNvSpPr txBox="1"/>
          <p:nvPr/>
        </p:nvSpPr>
        <p:spPr>
          <a:xfrm>
            <a:off x="7886513" y="1581150"/>
            <a:ext cx="1106400" cy="66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900"/>
              <a:buFont typeface="Arial"/>
              <a:buNone/>
            </a:pPr>
            <a:r>
              <a:rPr lang="vi-VN" sz="4000" b="1">
                <a:solidFill>
                  <a:schemeClr val="accent1"/>
                </a:solidFill>
                <a:highlight>
                  <a:schemeClr val="dk1"/>
                </a:highlight>
                <a:latin typeface="Amatic SC"/>
                <a:ea typeface="Amatic SC"/>
                <a:cs typeface="Amatic SC"/>
                <a:sym typeface="Amatic SC"/>
              </a:rPr>
              <a:t>100</a:t>
            </a:r>
            <a:r>
              <a:rPr lang="en" sz="4000" b="1" i="0" u="none" strike="noStrike" cap="none" smtClean="0">
                <a:solidFill>
                  <a:schemeClr val="accent1"/>
                </a:solidFill>
                <a:highlight>
                  <a:schemeClr val="dk1"/>
                </a:highlight>
                <a:latin typeface="Amatic SC"/>
                <a:ea typeface="Amatic SC"/>
                <a:cs typeface="Amatic SC"/>
                <a:sym typeface="Amatic SC"/>
              </a:rPr>
              <a:t>%</a:t>
            </a:r>
            <a:endParaRPr sz="4000" b="1" i="0" u="none" strike="noStrike" cap="none" dirty="0">
              <a:solidFill>
                <a:schemeClr val="accent1"/>
              </a:solidFill>
              <a:highlight>
                <a:schemeClr val="dk1"/>
              </a:highlight>
              <a:latin typeface="Amatic SC"/>
              <a:ea typeface="Amatic SC"/>
              <a:cs typeface="Amatic SC"/>
              <a:sym typeface="Amatic SC"/>
            </a:endParaRPr>
          </a:p>
        </p:txBody>
      </p:sp>
      <p:graphicFrame>
        <p:nvGraphicFramePr>
          <p:cNvPr id="4" name="Chart 3"/>
          <p:cNvGraphicFramePr/>
          <p:nvPr>
            <p:extLst>
              <p:ext uri="{D42A27DB-BD31-4B8C-83A1-F6EECF244321}">
                <p14:modId xmlns:p14="http://schemas.microsoft.com/office/powerpoint/2010/main" val="2733693414"/>
              </p:ext>
            </p:extLst>
          </p:nvPr>
        </p:nvGraphicFramePr>
        <p:xfrm>
          <a:off x="720000" y="1581150"/>
          <a:ext cx="5155096" cy="2956338"/>
        </p:xfrm>
        <a:graphic>
          <a:graphicData uri="http://schemas.openxmlformats.org/drawingml/2006/chart">
            <c:chart xmlns:c="http://schemas.openxmlformats.org/drawingml/2006/chart" xmlns:r="http://schemas.openxmlformats.org/officeDocument/2006/relationships" r:id="rId3"/>
          </a:graphicData>
        </a:graphic>
      </p:graphicFrame>
      <p:sp>
        <p:nvSpPr>
          <p:cNvPr id="13" name="Google Shape;3701;p29"/>
          <p:cNvSpPr txBox="1"/>
          <p:nvPr/>
        </p:nvSpPr>
        <p:spPr>
          <a:xfrm>
            <a:off x="5909086" y="3700503"/>
            <a:ext cx="1867800" cy="572700"/>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chemeClr val="dk1"/>
              </a:buClr>
              <a:buSzPts val="1100"/>
              <a:buFont typeface="Arial"/>
              <a:buNone/>
            </a:pPr>
            <a:r>
              <a:rPr lang="en" dirty="0">
                <a:solidFill>
                  <a:schemeClr val="lt1"/>
                </a:solidFill>
                <a:highlight>
                  <a:schemeClr val="dk1"/>
                </a:highlight>
                <a:latin typeface="Roboto Mono"/>
                <a:ea typeface="Roboto Mono"/>
                <a:cs typeface="Roboto Mono"/>
                <a:sym typeface="Roboto Mono"/>
              </a:rPr>
              <a:t>Đa phần cả hai giải thuật đều có những map không thể giải </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9" name="Google Shape;3702;p29"/>
          <p:cNvSpPr txBox="1"/>
          <p:nvPr/>
        </p:nvSpPr>
        <p:spPr>
          <a:xfrm>
            <a:off x="8037600" y="2476726"/>
            <a:ext cx="1106400" cy="66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900"/>
              <a:buFont typeface="Arial"/>
              <a:buNone/>
            </a:pPr>
            <a:r>
              <a:rPr lang="vi-VN" sz="4000" b="1" i="0" u="none" strike="noStrike" cap="none" smtClean="0">
                <a:solidFill>
                  <a:schemeClr val="accent1"/>
                </a:solidFill>
                <a:highlight>
                  <a:schemeClr val="dk1"/>
                </a:highlight>
                <a:latin typeface="Amatic SC"/>
                <a:ea typeface="Amatic SC"/>
                <a:cs typeface="Amatic SC"/>
                <a:sym typeface="Amatic SC"/>
              </a:rPr>
              <a:t>64</a:t>
            </a:r>
            <a:r>
              <a:rPr lang="en" sz="4000" b="1" i="0" u="none" strike="noStrike" cap="none" smtClean="0">
                <a:solidFill>
                  <a:schemeClr val="accent1"/>
                </a:solidFill>
                <a:highlight>
                  <a:schemeClr val="dk1"/>
                </a:highlight>
                <a:latin typeface="Amatic SC"/>
                <a:ea typeface="Amatic SC"/>
                <a:cs typeface="Amatic SC"/>
                <a:sym typeface="Amatic SC"/>
              </a:rPr>
              <a:t>%</a:t>
            </a:r>
            <a:endParaRPr sz="4000" b="1" i="0" u="none" strike="noStrike" cap="none" dirty="0">
              <a:solidFill>
                <a:schemeClr val="accent1"/>
              </a:solidFill>
              <a:highlight>
                <a:schemeClr val="dk1"/>
              </a:highlight>
              <a:latin typeface="Amatic SC"/>
              <a:ea typeface="Amatic SC"/>
              <a:cs typeface="Amatic SC"/>
              <a:sym typeface="Amatic SC"/>
            </a:endParaRPr>
          </a:p>
        </p:txBody>
      </p:sp>
      <p:sp>
        <p:nvSpPr>
          <p:cNvPr id="10" name="Google Shape;3698;p29"/>
          <p:cNvSpPr txBox="1"/>
          <p:nvPr/>
        </p:nvSpPr>
        <p:spPr>
          <a:xfrm>
            <a:off x="6373089" y="3332922"/>
            <a:ext cx="1253537" cy="3999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1600"/>
              </a:spcAft>
              <a:buClr>
                <a:srgbClr val="000000"/>
              </a:buClr>
              <a:buSzPts val="1600"/>
              <a:buFont typeface="Arial"/>
              <a:buNone/>
            </a:pPr>
            <a:r>
              <a:rPr lang="vi-VN" sz="1600" b="1" smtClean="0">
                <a:solidFill>
                  <a:schemeClr val="accent2"/>
                </a:solidFill>
                <a:highlight>
                  <a:schemeClr val="dk1"/>
                </a:highlight>
                <a:latin typeface="Roboto Mono"/>
                <a:ea typeface="Roboto Mono"/>
                <a:cs typeface="Roboto Mono"/>
                <a:sym typeface="Roboto Mono"/>
              </a:rPr>
              <a:t>Time out</a:t>
            </a:r>
            <a:endParaRPr sz="1600" b="1" i="0" u="none" strike="noStrike" cap="none" dirty="0">
              <a:solidFill>
                <a:schemeClr val="accent2"/>
              </a:solidFill>
              <a:highlight>
                <a:schemeClr val="dk1"/>
              </a:highlight>
              <a:latin typeface="Roboto Mono"/>
              <a:ea typeface="Roboto Mono"/>
              <a:cs typeface="Roboto Mono"/>
              <a:sym typeface="Roboto Mono"/>
            </a:endParaRPr>
          </a:p>
        </p:txBody>
      </p:sp>
      <p:sp>
        <p:nvSpPr>
          <p:cNvPr id="2" name="Rectangle 1"/>
          <p:cNvSpPr/>
          <p:nvPr/>
        </p:nvSpPr>
        <p:spPr>
          <a:xfrm>
            <a:off x="7946946" y="3782837"/>
            <a:ext cx="954107" cy="707886"/>
          </a:xfrm>
          <a:prstGeom prst="rect">
            <a:avLst/>
          </a:prstGeom>
        </p:spPr>
        <p:txBody>
          <a:bodyPr wrap="none">
            <a:spAutoFit/>
          </a:bodyPr>
          <a:lstStyle/>
          <a:p>
            <a:pPr lvl="0" algn="ctr">
              <a:spcAft>
                <a:spcPts val="1600"/>
              </a:spcAft>
              <a:buSzPts val="1600"/>
            </a:pPr>
            <a:r>
              <a:rPr lang="vi-VN" sz="4000" b="1">
                <a:solidFill>
                  <a:schemeClr val="accent2"/>
                </a:solidFill>
                <a:highlight>
                  <a:schemeClr val="dk1"/>
                </a:highlight>
                <a:latin typeface="Amatic SC" panose="020B0604020202020204" charset="-79"/>
                <a:ea typeface="Roboto Mono"/>
                <a:cs typeface="Amatic SC" panose="020B0604020202020204" charset="-79"/>
                <a:sym typeface="Roboto Mono"/>
              </a:rPr>
              <a:t>&lt; 30p</a:t>
            </a:r>
            <a:endParaRPr lang="vi-VN" sz="4000" b="1" dirty="0">
              <a:solidFill>
                <a:schemeClr val="accent2"/>
              </a:solidFill>
              <a:highlight>
                <a:schemeClr val="dk1"/>
              </a:highlight>
              <a:latin typeface="Amatic SC" panose="020B0604020202020204" charset="-79"/>
              <a:ea typeface="Roboto Mono"/>
              <a:cs typeface="Amatic SC" panose="020B0604020202020204" charset="-79"/>
              <a:sym typeface="Roboto Mon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29"/>
          <p:cNvSpPr txBox="1">
            <a:spLocks noGrp="1"/>
          </p:cNvSpPr>
          <p:nvPr>
            <p:ph type="title"/>
          </p:nvPr>
        </p:nvSpPr>
        <p:spPr>
          <a:xfrm>
            <a:off x="-181147" y="27507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dirty="0"/>
              <a:t>BFS vs A Star </a:t>
            </a:r>
            <a:r>
              <a:rPr lang="en"/>
              <a:t>ALGORITHM </a:t>
            </a:r>
            <a:r>
              <a:rPr lang="vi-VN" smtClean="0"/>
              <a:t/>
            </a:r>
            <a:br>
              <a:rPr lang="vi-VN" smtClean="0"/>
            </a:br>
            <a:r>
              <a:rPr lang="en" smtClean="0"/>
              <a:t>(</a:t>
            </a:r>
            <a:r>
              <a:rPr lang="vi-VN" smtClean="0"/>
              <a:t>số trạng thái đã duyệt</a:t>
            </a:r>
            <a:r>
              <a:rPr lang="en" smtClean="0"/>
              <a:t>)</a:t>
            </a:r>
            <a:endParaRPr dirty="0"/>
          </a:p>
        </p:txBody>
      </p:sp>
      <p:sp>
        <p:nvSpPr>
          <p:cNvPr id="3698" name="Google Shape;3698;p29"/>
          <p:cNvSpPr txBox="1"/>
          <p:nvPr/>
        </p:nvSpPr>
        <p:spPr>
          <a:xfrm>
            <a:off x="5582787" y="1136025"/>
            <a:ext cx="2580698" cy="399900"/>
          </a:xfrm>
          <a:prstGeom prst="rect">
            <a:avLst/>
          </a:prstGeom>
          <a:noFill/>
          <a:ln>
            <a:noFill/>
          </a:ln>
        </p:spPr>
        <p:txBody>
          <a:bodyPr spcFirstLastPara="1" wrap="square" lIns="0" tIns="91425" rIns="0" bIns="91425" anchor="t" anchorCtr="0">
            <a:noAutofit/>
          </a:bodyPr>
          <a:lstStyle/>
          <a:p>
            <a:pPr marL="0" marR="0" lvl="0" indent="0" algn="r" rtl="0">
              <a:lnSpc>
                <a:spcPct val="100000"/>
              </a:lnSpc>
              <a:spcBef>
                <a:spcPts val="0"/>
              </a:spcBef>
              <a:spcAft>
                <a:spcPts val="1600"/>
              </a:spcAft>
              <a:buClr>
                <a:srgbClr val="000000"/>
              </a:buClr>
              <a:buSzPts val="1600"/>
              <a:buFont typeface="Arial"/>
              <a:buNone/>
            </a:pPr>
            <a:r>
              <a:rPr lang="en" sz="1600" b="1">
                <a:solidFill>
                  <a:schemeClr val="accent2"/>
                </a:solidFill>
                <a:highlight>
                  <a:schemeClr val="dk1"/>
                </a:highlight>
                <a:latin typeface="Roboto Mono"/>
                <a:ea typeface="Roboto Mono"/>
                <a:cs typeface="Roboto Mono"/>
                <a:sym typeface="Roboto Mono"/>
              </a:rPr>
              <a:t>Số </a:t>
            </a:r>
            <a:r>
              <a:rPr lang="en" sz="1600" b="1" smtClean="0">
                <a:solidFill>
                  <a:schemeClr val="accent2"/>
                </a:solidFill>
                <a:highlight>
                  <a:schemeClr val="dk1"/>
                </a:highlight>
                <a:latin typeface="Roboto Mono"/>
                <a:ea typeface="Roboto Mono"/>
                <a:cs typeface="Roboto Mono"/>
                <a:sym typeface="Roboto Mono"/>
              </a:rPr>
              <a:t>lượng </a:t>
            </a:r>
            <a:r>
              <a:rPr lang="vi-VN" sz="1600" b="1" smtClean="0">
                <a:solidFill>
                  <a:schemeClr val="accent2"/>
                </a:solidFill>
                <a:highlight>
                  <a:schemeClr val="dk1"/>
                </a:highlight>
                <a:latin typeface="Roboto Mono"/>
                <a:ea typeface="Roboto Mono"/>
                <a:cs typeface="Roboto Mono"/>
                <a:sym typeface="Roboto Mono"/>
              </a:rPr>
              <a:t>trạng thái</a:t>
            </a:r>
            <a:endParaRPr sz="1600" b="1" i="0" u="none" strike="noStrike" cap="none" dirty="0">
              <a:solidFill>
                <a:schemeClr val="accent2"/>
              </a:solidFill>
              <a:highlight>
                <a:schemeClr val="dk1"/>
              </a:highlight>
              <a:latin typeface="Roboto Mono"/>
              <a:ea typeface="Roboto Mono"/>
              <a:cs typeface="Roboto Mono"/>
              <a:sym typeface="Roboto Mono"/>
            </a:endParaRPr>
          </a:p>
        </p:txBody>
      </p:sp>
      <p:sp>
        <p:nvSpPr>
          <p:cNvPr id="3699" name="Google Shape;3699;p29"/>
          <p:cNvSpPr txBox="1"/>
          <p:nvPr/>
        </p:nvSpPr>
        <p:spPr>
          <a:xfrm>
            <a:off x="5509362" y="1515192"/>
            <a:ext cx="2297674" cy="1192594"/>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dirty="0">
                <a:solidFill>
                  <a:schemeClr val="lt1"/>
                </a:solidFill>
                <a:highlight>
                  <a:schemeClr val="dk1"/>
                </a:highlight>
                <a:latin typeface="Roboto Mono"/>
                <a:ea typeface="Roboto Mono"/>
                <a:cs typeface="Roboto Mono"/>
                <a:sym typeface="Roboto Mono"/>
              </a:rPr>
              <a:t>Theo thống kê</a:t>
            </a:r>
            <a:r>
              <a:rPr lang="en" sz="1400" b="0" i="0" u="none" strike="noStrike" cap="none">
                <a:solidFill>
                  <a:schemeClr val="lt1"/>
                </a:solidFill>
                <a:highlight>
                  <a:schemeClr val="dk1"/>
                </a:highlight>
                <a:latin typeface="Roboto Mono"/>
                <a:ea typeface="Roboto Mono"/>
                <a:cs typeface="Roboto Mono"/>
                <a:sym typeface="Roboto Mono"/>
              </a:rPr>
              <a:t>, </a:t>
            </a:r>
            <a:r>
              <a:rPr lang="vi-VN">
                <a:solidFill>
                  <a:schemeClr val="lt1"/>
                </a:solidFill>
                <a:highlight>
                  <a:schemeClr val="dk1"/>
                </a:highlight>
                <a:latin typeface="Roboto Mono"/>
                <a:ea typeface="Roboto Mono"/>
                <a:cs typeface="Roboto Mono"/>
                <a:sym typeface="Roboto Mono"/>
              </a:rPr>
              <a:t>BFS</a:t>
            </a:r>
            <a:r>
              <a:rPr lang="en" sz="1400" b="0" i="0" u="none" strike="noStrike" cap="none" smtClean="0">
                <a:solidFill>
                  <a:schemeClr val="lt1"/>
                </a:solidFill>
                <a:highlight>
                  <a:schemeClr val="dk1"/>
                </a:highlight>
                <a:latin typeface="Roboto Mono"/>
                <a:ea typeface="Roboto Mono"/>
                <a:cs typeface="Roboto Mono"/>
                <a:sym typeface="Roboto Mono"/>
              </a:rPr>
              <a:t> </a:t>
            </a:r>
            <a:r>
              <a:rPr lang="en" sz="1400" b="0" i="0" u="none" strike="noStrike" cap="none" dirty="0">
                <a:solidFill>
                  <a:schemeClr val="lt1"/>
                </a:solidFill>
                <a:highlight>
                  <a:schemeClr val="dk1"/>
                </a:highlight>
                <a:latin typeface="Roboto Mono"/>
                <a:ea typeface="Roboto Mono"/>
                <a:cs typeface="Roboto Mono"/>
                <a:sym typeface="Roboto Mono"/>
              </a:rPr>
              <a:t>luôn cho ra </a:t>
            </a:r>
            <a:r>
              <a:rPr lang="en" sz="1400" b="0" i="0" u="none" strike="noStrike" cap="none">
                <a:solidFill>
                  <a:schemeClr val="lt1"/>
                </a:solidFill>
                <a:highlight>
                  <a:schemeClr val="dk1"/>
                </a:highlight>
                <a:latin typeface="Roboto Mono"/>
                <a:ea typeface="Roboto Mono"/>
                <a:cs typeface="Roboto Mono"/>
                <a:sym typeface="Roboto Mono"/>
              </a:rPr>
              <a:t>số </a:t>
            </a:r>
            <a:r>
              <a:rPr lang="vi-VN" smtClean="0">
                <a:solidFill>
                  <a:schemeClr val="lt1"/>
                </a:solidFill>
                <a:highlight>
                  <a:schemeClr val="dk1"/>
                </a:highlight>
                <a:latin typeface="Roboto Mono"/>
                <a:ea typeface="Roboto Mono"/>
                <a:cs typeface="Roboto Mono"/>
                <a:sym typeface="Roboto Mono"/>
              </a:rPr>
              <a:t>state cần duyệt nhiều</a:t>
            </a:r>
            <a:r>
              <a:rPr lang="vi-VN" sz="1400" b="0" i="0" u="none" strike="noStrike" cap="none" smtClean="0">
                <a:solidFill>
                  <a:schemeClr val="lt1"/>
                </a:solidFill>
                <a:highlight>
                  <a:schemeClr val="dk1"/>
                </a:highlight>
                <a:latin typeface="Roboto Mono"/>
                <a:ea typeface="Roboto Mono"/>
                <a:cs typeface="Roboto Mono"/>
                <a:sym typeface="Roboto Mono"/>
              </a:rPr>
              <a:t> hơn 2 hàm heuristic</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3701" name="Google Shape;3701;p29"/>
          <p:cNvSpPr txBox="1"/>
          <p:nvPr/>
        </p:nvSpPr>
        <p:spPr>
          <a:xfrm>
            <a:off x="5939236" y="3691753"/>
            <a:ext cx="1867800" cy="572700"/>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chemeClr val="dk1"/>
              </a:buClr>
              <a:buSzPts val="1100"/>
              <a:buFont typeface="Arial"/>
              <a:buNone/>
            </a:pPr>
            <a:r>
              <a:rPr lang="en" dirty="0">
                <a:solidFill>
                  <a:schemeClr val="lt1"/>
                </a:solidFill>
                <a:highlight>
                  <a:schemeClr val="dk1"/>
                </a:highlight>
                <a:latin typeface="Roboto Mono"/>
                <a:ea typeface="Roboto Mono"/>
                <a:cs typeface="Roboto Mono"/>
                <a:sym typeface="Roboto Mono"/>
              </a:rPr>
              <a:t>Đa phần cả hai giải thuật đều có những map không thể giải </a:t>
            </a:r>
            <a:endParaRPr sz="1400" b="0" i="0" u="none" strike="noStrike" cap="none" dirty="0">
              <a:solidFill>
                <a:schemeClr val="lt1"/>
              </a:solidFill>
              <a:highlight>
                <a:schemeClr val="dk1"/>
              </a:highlight>
              <a:latin typeface="Roboto Mono"/>
              <a:ea typeface="Roboto Mono"/>
              <a:cs typeface="Roboto Mono"/>
              <a:sym typeface="Roboto Mono"/>
            </a:endParaRPr>
          </a:p>
        </p:txBody>
      </p:sp>
      <p:graphicFrame>
        <p:nvGraphicFramePr>
          <p:cNvPr id="4" name="Chart 3"/>
          <p:cNvGraphicFramePr/>
          <p:nvPr>
            <p:extLst>
              <p:ext uri="{D42A27DB-BD31-4B8C-83A1-F6EECF244321}">
                <p14:modId xmlns:p14="http://schemas.microsoft.com/office/powerpoint/2010/main" val="2472182906"/>
              </p:ext>
            </p:extLst>
          </p:nvPr>
        </p:nvGraphicFramePr>
        <p:xfrm>
          <a:off x="510967" y="1730425"/>
          <a:ext cx="5181600" cy="2949524"/>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7987145" y="1535925"/>
            <a:ext cx="1226127" cy="707886"/>
          </a:xfrm>
          <a:prstGeom prst="rect">
            <a:avLst/>
          </a:prstGeom>
        </p:spPr>
        <p:txBody>
          <a:bodyPr wrap="square">
            <a:spAutoFit/>
          </a:bodyPr>
          <a:lstStyle/>
          <a:p>
            <a:pPr lvl="0">
              <a:buSzPts val="5900"/>
            </a:pPr>
            <a:r>
              <a:rPr lang="vi-VN" sz="4000" b="1">
                <a:solidFill>
                  <a:schemeClr val="accent1"/>
                </a:solidFill>
                <a:highlight>
                  <a:schemeClr val="dk1"/>
                </a:highlight>
                <a:latin typeface="Amatic SC"/>
                <a:ea typeface="Amatic SC"/>
                <a:cs typeface="Amatic SC"/>
                <a:sym typeface="Amatic SC"/>
              </a:rPr>
              <a:t>100%</a:t>
            </a:r>
            <a:endParaRPr lang="vi-VN" sz="4000" b="1" dirty="0">
              <a:solidFill>
                <a:schemeClr val="accent1"/>
              </a:solidFill>
              <a:highlight>
                <a:schemeClr val="dk1"/>
              </a:highlight>
              <a:latin typeface="Amatic SC"/>
              <a:ea typeface="Amatic SC"/>
              <a:cs typeface="Amatic SC"/>
              <a:sym typeface="Amatic SC"/>
            </a:endParaRPr>
          </a:p>
        </p:txBody>
      </p:sp>
      <p:sp>
        <p:nvSpPr>
          <p:cNvPr id="6" name="TextBox 5"/>
          <p:cNvSpPr txBox="1"/>
          <p:nvPr/>
        </p:nvSpPr>
        <p:spPr>
          <a:xfrm>
            <a:off x="5460045" y="2707786"/>
            <a:ext cx="2396307" cy="738664"/>
          </a:xfrm>
          <a:prstGeom prst="rect">
            <a:avLst/>
          </a:prstGeom>
          <a:noFill/>
        </p:spPr>
        <p:txBody>
          <a:bodyPr wrap="square" rtlCol="0">
            <a:spAutoFit/>
          </a:bodyPr>
          <a:lstStyle/>
          <a:p>
            <a:pPr algn="r"/>
            <a:r>
              <a:rPr lang="vi-VN" smtClean="0">
                <a:solidFill>
                  <a:schemeClr val="bg1"/>
                </a:solidFill>
              </a:rPr>
              <a:t>Ta thấy 64%Manhattan</a:t>
            </a:r>
          </a:p>
          <a:p>
            <a:pPr algn="r"/>
            <a:r>
              <a:rPr lang="vi-VN" smtClean="0">
                <a:solidFill>
                  <a:schemeClr val="bg1"/>
                </a:solidFill>
              </a:rPr>
              <a:t> có số duyệt trạng thái nhiều hơn Euclidean</a:t>
            </a:r>
            <a:endParaRPr lang="en-US">
              <a:solidFill>
                <a:schemeClr val="bg1"/>
              </a:solidFill>
            </a:endParaRPr>
          </a:p>
        </p:txBody>
      </p:sp>
      <p:sp>
        <p:nvSpPr>
          <p:cNvPr id="7" name="Rectangle 6"/>
          <p:cNvSpPr/>
          <p:nvPr/>
        </p:nvSpPr>
        <p:spPr>
          <a:xfrm>
            <a:off x="7912094" y="2739458"/>
            <a:ext cx="1376227" cy="707886"/>
          </a:xfrm>
          <a:prstGeom prst="rect">
            <a:avLst/>
          </a:prstGeom>
        </p:spPr>
        <p:txBody>
          <a:bodyPr wrap="square">
            <a:spAutoFit/>
          </a:bodyPr>
          <a:lstStyle/>
          <a:p>
            <a:pPr lvl="0">
              <a:buSzPts val="5900"/>
            </a:pPr>
            <a:r>
              <a:rPr lang="vi-VN" sz="4000" b="1">
                <a:solidFill>
                  <a:schemeClr val="accent1"/>
                </a:solidFill>
                <a:highlight>
                  <a:schemeClr val="dk1"/>
                </a:highlight>
                <a:latin typeface="Amatic SC"/>
                <a:ea typeface="Amatic SC"/>
                <a:cs typeface="Amatic SC"/>
                <a:sym typeface="Amatic SC"/>
              </a:rPr>
              <a:t>64</a:t>
            </a:r>
            <a:r>
              <a:rPr lang="vi-VN" sz="4000" b="1" smtClean="0">
                <a:solidFill>
                  <a:schemeClr val="accent1"/>
                </a:solidFill>
                <a:highlight>
                  <a:schemeClr val="dk1"/>
                </a:highlight>
                <a:latin typeface="Amatic SC"/>
                <a:ea typeface="Amatic SC"/>
                <a:cs typeface="Amatic SC"/>
                <a:sym typeface="Amatic SC"/>
              </a:rPr>
              <a:t>%</a:t>
            </a:r>
            <a:endParaRPr lang="vi-VN" sz="4000" b="1" dirty="0">
              <a:solidFill>
                <a:schemeClr val="accent1"/>
              </a:solidFill>
              <a:highlight>
                <a:schemeClr val="dk1"/>
              </a:highlight>
              <a:latin typeface="Amatic SC"/>
              <a:ea typeface="Amatic SC"/>
              <a:cs typeface="Amatic SC"/>
              <a:sym typeface="Amatic SC"/>
            </a:endParaRPr>
          </a:p>
        </p:txBody>
      </p:sp>
      <p:sp>
        <p:nvSpPr>
          <p:cNvPr id="10" name="Rectangle 9"/>
          <p:cNvSpPr/>
          <p:nvPr/>
        </p:nvSpPr>
        <p:spPr>
          <a:xfrm>
            <a:off x="7946946" y="3782837"/>
            <a:ext cx="954107" cy="707886"/>
          </a:xfrm>
          <a:prstGeom prst="rect">
            <a:avLst/>
          </a:prstGeom>
        </p:spPr>
        <p:txBody>
          <a:bodyPr wrap="none">
            <a:spAutoFit/>
          </a:bodyPr>
          <a:lstStyle/>
          <a:p>
            <a:pPr lvl="0" algn="ctr">
              <a:spcAft>
                <a:spcPts val="1600"/>
              </a:spcAft>
              <a:buSzPts val="1600"/>
            </a:pPr>
            <a:r>
              <a:rPr lang="vi-VN" sz="4000" b="1">
                <a:solidFill>
                  <a:schemeClr val="accent2"/>
                </a:solidFill>
                <a:highlight>
                  <a:schemeClr val="dk1"/>
                </a:highlight>
                <a:latin typeface="Amatic SC" panose="020B0604020202020204" charset="-79"/>
                <a:ea typeface="Roboto Mono"/>
                <a:cs typeface="Amatic SC" panose="020B0604020202020204" charset="-79"/>
                <a:sym typeface="Roboto Mono"/>
              </a:rPr>
              <a:t>&lt; 30p</a:t>
            </a:r>
            <a:endParaRPr lang="vi-VN" sz="4000" b="1" dirty="0">
              <a:solidFill>
                <a:schemeClr val="accent2"/>
              </a:solidFill>
              <a:highlight>
                <a:schemeClr val="dk1"/>
              </a:highlight>
              <a:latin typeface="Amatic SC" panose="020B0604020202020204" charset="-79"/>
              <a:ea typeface="Roboto Mono"/>
              <a:cs typeface="Amatic SC" panose="020B0604020202020204" charset="-79"/>
              <a:sym typeface="Roboto Mono"/>
            </a:endParaRPr>
          </a:p>
        </p:txBody>
      </p:sp>
    </p:spTree>
    <p:extLst>
      <p:ext uri="{BB962C8B-B14F-4D97-AF65-F5344CB8AC3E}">
        <p14:creationId xmlns:p14="http://schemas.microsoft.com/office/powerpoint/2010/main" val="3331487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
          <p:cNvSpPr/>
          <p:nvPr/>
        </p:nvSpPr>
        <p:spPr>
          <a:xfrm>
            <a:off x="1833799" y="1237604"/>
            <a:ext cx="817500" cy="8175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
          <p:cNvSpPr/>
          <p:nvPr/>
        </p:nvSpPr>
        <p:spPr>
          <a:xfrm>
            <a:off x="1959780" y="3636599"/>
            <a:ext cx="817500" cy="8175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
          <p:cNvSpPr/>
          <p:nvPr/>
        </p:nvSpPr>
        <p:spPr>
          <a:xfrm>
            <a:off x="1905105" y="2440050"/>
            <a:ext cx="817500" cy="8175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a:t>Nội dung</a:t>
            </a:r>
            <a:endParaRPr/>
          </a:p>
        </p:txBody>
      </p:sp>
      <p:sp>
        <p:nvSpPr>
          <p:cNvPr id="237" name="Google Shape;237;p3"/>
          <p:cNvSpPr txBox="1">
            <a:spLocks noGrp="1"/>
          </p:cNvSpPr>
          <p:nvPr>
            <p:ph type="subTitle" idx="1"/>
          </p:nvPr>
        </p:nvSpPr>
        <p:spPr>
          <a:xfrm>
            <a:off x="2654650" y="1224781"/>
            <a:ext cx="3888187" cy="390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1600"/>
              </a:spcAft>
              <a:buSzPts val="1600"/>
              <a:buNone/>
            </a:pPr>
            <a:r>
              <a:rPr lang="en-US">
                <a:latin typeface="+mn-lt"/>
              </a:rPr>
              <a:t>G</a:t>
            </a:r>
            <a:r>
              <a:rPr lang="en">
                <a:latin typeface="+mn-lt"/>
              </a:rPr>
              <a:t>iới thiệu về trò chơi và lên ý tưởng</a:t>
            </a:r>
            <a:endParaRPr>
              <a:highlight>
                <a:schemeClr val="dk1"/>
              </a:highlight>
              <a:latin typeface="+mn-lt"/>
            </a:endParaRPr>
          </a:p>
        </p:txBody>
      </p:sp>
      <p:sp>
        <p:nvSpPr>
          <p:cNvPr id="240" name="Google Shape;240;p3"/>
          <p:cNvSpPr txBox="1">
            <a:spLocks noGrp="1"/>
          </p:cNvSpPr>
          <p:nvPr>
            <p:ph type="subTitle" idx="4"/>
          </p:nvPr>
        </p:nvSpPr>
        <p:spPr>
          <a:xfrm>
            <a:off x="2717149" y="1530063"/>
            <a:ext cx="3582798" cy="768000"/>
          </a:xfrm>
          <a:prstGeom prst="rect">
            <a:avLst/>
          </a:prstGeom>
          <a:noFill/>
          <a:ln>
            <a:noFill/>
          </a:ln>
        </p:spPr>
        <p:txBody>
          <a:bodyPr spcFirstLastPara="1" wrap="square" lIns="91425" tIns="91425" rIns="360000" bIns="91425" anchor="t" anchorCtr="0">
            <a:noAutofit/>
          </a:bodyPr>
          <a:lstStyle/>
          <a:p>
            <a:pPr marL="0" lvl="0" indent="0" algn="l" rtl="0">
              <a:lnSpc>
                <a:spcPct val="100000"/>
              </a:lnSpc>
              <a:spcBef>
                <a:spcPts val="0"/>
              </a:spcBef>
              <a:spcAft>
                <a:spcPts val="1600"/>
              </a:spcAft>
              <a:buSzPts val="1400"/>
              <a:buNone/>
            </a:pPr>
            <a:r>
              <a:rPr lang="en">
                <a:highlight>
                  <a:schemeClr val="dk1"/>
                </a:highlight>
              </a:rPr>
              <a:t>Tìm hiểu về sokoban, ý tưởng đề tài: nội dung, ngôn ngữ giải thuật</a:t>
            </a:r>
            <a:endParaRPr>
              <a:highlight>
                <a:schemeClr val="dk1"/>
              </a:highlight>
            </a:endParaRPr>
          </a:p>
        </p:txBody>
      </p:sp>
      <p:sp>
        <p:nvSpPr>
          <p:cNvPr id="241" name="Google Shape;241;p3"/>
          <p:cNvSpPr txBox="1">
            <a:spLocks noGrp="1"/>
          </p:cNvSpPr>
          <p:nvPr>
            <p:ph type="subTitle" idx="5"/>
          </p:nvPr>
        </p:nvSpPr>
        <p:spPr>
          <a:xfrm>
            <a:off x="2717149" y="2513219"/>
            <a:ext cx="4100510" cy="390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1600"/>
              </a:spcAft>
              <a:buSzPts val="1600"/>
              <a:buNone/>
            </a:pPr>
            <a:r>
              <a:rPr lang="en">
                <a:highlight>
                  <a:schemeClr val="dk1"/>
                </a:highlight>
              </a:rPr>
              <a:t>Thực thi giải thuật, thiết kế</a:t>
            </a:r>
            <a:endParaRPr>
              <a:highlight>
                <a:schemeClr val="dk1"/>
              </a:highlight>
            </a:endParaRPr>
          </a:p>
        </p:txBody>
      </p:sp>
      <p:sp>
        <p:nvSpPr>
          <p:cNvPr id="242" name="Google Shape;242;p3"/>
          <p:cNvSpPr txBox="1">
            <a:spLocks noGrp="1"/>
          </p:cNvSpPr>
          <p:nvPr>
            <p:ph type="subTitle" idx="6"/>
          </p:nvPr>
        </p:nvSpPr>
        <p:spPr>
          <a:xfrm>
            <a:off x="2745961" y="3680238"/>
            <a:ext cx="2887100" cy="390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1600"/>
              </a:spcAft>
              <a:buSzPts val="1600"/>
              <a:buNone/>
            </a:pPr>
            <a:r>
              <a:rPr lang="en">
                <a:highlight>
                  <a:schemeClr val="dk1"/>
                </a:highlight>
              </a:rPr>
              <a:t>Kiểm thử và hoàn thành</a:t>
            </a:r>
            <a:endParaRPr>
              <a:highlight>
                <a:schemeClr val="dk1"/>
              </a:highlight>
            </a:endParaRPr>
          </a:p>
        </p:txBody>
      </p:sp>
      <p:sp>
        <p:nvSpPr>
          <p:cNvPr id="243" name="Google Shape;243;p3"/>
          <p:cNvSpPr txBox="1">
            <a:spLocks noGrp="1"/>
          </p:cNvSpPr>
          <p:nvPr>
            <p:ph type="subTitle" idx="7"/>
          </p:nvPr>
        </p:nvSpPr>
        <p:spPr>
          <a:xfrm>
            <a:off x="2804487" y="3963568"/>
            <a:ext cx="3334095" cy="768000"/>
          </a:xfrm>
          <a:prstGeom prst="rect">
            <a:avLst/>
          </a:prstGeom>
          <a:noFill/>
          <a:ln>
            <a:noFill/>
          </a:ln>
        </p:spPr>
        <p:txBody>
          <a:bodyPr spcFirstLastPara="1" wrap="square" lIns="91425" tIns="91425" rIns="360000" bIns="91425" anchor="t" anchorCtr="0">
            <a:noAutofit/>
          </a:bodyPr>
          <a:lstStyle/>
          <a:p>
            <a:pPr marL="0" lvl="0" indent="0" algn="l" rtl="0">
              <a:lnSpc>
                <a:spcPct val="100000"/>
              </a:lnSpc>
              <a:spcBef>
                <a:spcPts val="0"/>
              </a:spcBef>
              <a:spcAft>
                <a:spcPts val="1600"/>
              </a:spcAft>
              <a:buSzPts val="1400"/>
              <a:buNone/>
            </a:pPr>
            <a:r>
              <a:rPr lang="en">
                <a:highlight>
                  <a:schemeClr val="dk1"/>
                </a:highlight>
              </a:rPr>
              <a:t>Kiểm thử và thống kê số liệu rút ra từ các giải thuật</a:t>
            </a:r>
            <a:endParaRPr>
              <a:highlight>
                <a:schemeClr val="dk1"/>
              </a:highlight>
            </a:endParaRPr>
          </a:p>
        </p:txBody>
      </p:sp>
      <p:sp>
        <p:nvSpPr>
          <p:cNvPr id="244" name="Google Shape;244;p3"/>
          <p:cNvSpPr txBox="1">
            <a:spLocks noGrp="1"/>
          </p:cNvSpPr>
          <p:nvPr>
            <p:ph type="subTitle" idx="8"/>
          </p:nvPr>
        </p:nvSpPr>
        <p:spPr>
          <a:xfrm>
            <a:off x="2745961" y="2792399"/>
            <a:ext cx="3219795" cy="768000"/>
          </a:xfrm>
          <a:prstGeom prst="rect">
            <a:avLst/>
          </a:prstGeom>
          <a:noFill/>
          <a:ln>
            <a:noFill/>
          </a:ln>
        </p:spPr>
        <p:txBody>
          <a:bodyPr spcFirstLastPara="1" wrap="square" lIns="91425" tIns="91425" rIns="360000" bIns="91425" anchor="t" anchorCtr="0">
            <a:noAutofit/>
          </a:bodyPr>
          <a:lstStyle/>
          <a:p>
            <a:pPr marL="0" lvl="0" indent="0" algn="l" rtl="0">
              <a:lnSpc>
                <a:spcPct val="100000"/>
              </a:lnSpc>
              <a:spcBef>
                <a:spcPts val="0"/>
              </a:spcBef>
              <a:spcAft>
                <a:spcPts val="1600"/>
              </a:spcAft>
              <a:buSzPts val="1400"/>
              <a:buNone/>
            </a:pPr>
            <a:r>
              <a:rPr lang="en">
                <a:highlight>
                  <a:schemeClr val="dk1"/>
                </a:highlight>
              </a:rPr>
              <a:t>Tiến hành thực thi giải thuật bằng python</a:t>
            </a:r>
            <a:endParaRPr>
              <a:highlight>
                <a:schemeClr val="dk1"/>
              </a:highlight>
            </a:endParaRPr>
          </a:p>
        </p:txBody>
      </p:sp>
      <p:pic>
        <p:nvPicPr>
          <p:cNvPr id="245" name="Google Shape;245;p3"/>
          <p:cNvPicPr preferRelativeResize="0"/>
          <p:nvPr/>
        </p:nvPicPr>
        <p:blipFill rotWithShape="1">
          <a:blip r:embed="rId3">
            <a:alphaModFix/>
          </a:blip>
          <a:srcRect/>
          <a:stretch/>
        </p:blipFill>
        <p:spPr>
          <a:xfrm>
            <a:off x="1899649" y="1334262"/>
            <a:ext cx="685800" cy="685800"/>
          </a:xfrm>
          <a:prstGeom prst="rect">
            <a:avLst/>
          </a:prstGeom>
          <a:noFill/>
          <a:ln>
            <a:noFill/>
          </a:ln>
        </p:spPr>
      </p:pic>
      <p:pic>
        <p:nvPicPr>
          <p:cNvPr id="246" name="Google Shape;246;p3"/>
          <p:cNvPicPr preferRelativeResize="0"/>
          <p:nvPr/>
        </p:nvPicPr>
        <p:blipFill rotWithShape="1">
          <a:blip r:embed="rId4">
            <a:alphaModFix/>
          </a:blip>
          <a:srcRect/>
          <a:stretch/>
        </p:blipFill>
        <p:spPr>
          <a:xfrm>
            <a:off x="1959780" y="2513219"/>
            <a:ext cx="685800" cy="685800"/>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2031349" y="3702449"/>
            <a:ext cx="685800" cy="68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29"/>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dirty="0"/>
              <a:t>BFS vs A Star ALGORITHM (Thời gian)</a:t>
            </a:r>
            <a:endParaRPr dirty="0"/>
          </a:p>
        </p:txBody>
      </p:sp>
      <p:sp>
        <p:nvSpPr>
          <p:cNvPr id="3698" name="Google Shape;3698;p29"/>
          <p:cNvSpPr txBox="1"/>
          <p:nvPr/>
        </p:nvSpPr>
        <p:spPr>
          <a:xfrm>
            <a:off x="5555449" y="1266947"/>
            <a:ext cx="1867800" cy="399900"/>
          </a:xfrm>
          <a:prstGeom prst="rect">
            <a:avLst/>
          </a:prstGeom>
          <a:noFill/>
          <a:ln>
            <a:noFill/>
          </a:ln>
        </p:spPr>
        <p:txBody>
          <a:bodyPr spcFirstLastPara="1" wrap="square" lIns="0" tIns="91425" rIns="0" bIns="91425" anchor="t" anchorCtr="0">
            <a:noAutofit/>
          </a:bodyPr>
          <a:lstStyle/>
          <a:p>
            <a:pPr marL="0" marR="0" lvl="0" indent="0" algn="r" rtl="0">
              <a:lnSpc>
                <a:spcPct val="100000"/>
              </a:lnSpc>
              <a:spcBef>
                <a:spcPts val="0"/>
              </a:spcBef>
              <a:spcAft>
                <a:spcPts val="1600"/>
              </a:spcAft>
              <a:buClr>
                <a:srgbClr val="000000"/>
              </a:buClr>
              <a:buSzPts val="1600"/>
              <a:buFont typeface="Arial"/>
              <a:buNone/>
            </a:pPr>
            <a:r>
              <a:rPr lang="en" sz="1600" b="1" i="0" u="none" strike="noStrike" cap="none" dirty="0">
                <a:solidFill>
                  <a:schemeClr val="accent2"/>
                </a:solidFill>
                <a:highlight>
                  <a:schemeClr val="dk1"/>
                </a:highlight>
                <a:latin typeface="Roboto Mono"/>
                <a:ea typeface="Roboto Mono"/>
                <a:cs typeface="Roboto Mono"/>
                <a:sym typeface="Roboto Mono"/>
              </a:rPr>
              <a:t>Thời gian</a:t>
            </a:r>
            <a:endParaRPr sz="1600" b="1" i="0" u="none" strike="noStrike" cap="none" dirty="0">
              <a:solidFill>
                <a:schemeClr val="accent2"/>
              </a:solidFill>
              <a:highlight>
                <a:schemeClr val="dk1"/>
              </a:highlight>
              <a:latin typeface="Roboto Mono"/>
              <a:ea typeface="Roboto Mono"/>
              <a:cs typeface="Roboto Mono"/>
              <a:sym typeface="Roboto Mono"/>
            </a:endParaRPr>
          </a:p>
        </p:txBody>
      </p:sp>
      <p:sp>
        <p:nvSpPr>
          <p:cNvPr id="3699" name="Google Shape;3699;p29"/>
          <p:cNvSpPr txBox="1"/>
          <p:nvPr/>
        </p:nvSpPr>
        <p:spPr>
          <a:xfrm>
            <a:off x="5692567" y="1699692"/>
            <a:ext cx="1867800" cy="572700"/>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vi-VN" sz="1400" b="0" i="0" u="none" strike="noStrike" cap="none" smtClean="0">
                <a:solidFill>
                  <a:schemeClr val="lt1"/>
                </a:solidFill>
                <a:highlight>
                  <a:schemeClr val="dk1"/>
                </a:highlight>
                <a:latin typeface="Roboto Mono"/>
                <a:ea typeface="Roboto Mono"/>
                <a:cs typeface="Roboto Mono"/>
                <a:sym typeface="Roboto Mono"/>
              </a:rPr>
              <a:t>BFS phần lớn tốn thời gian hơn 2 hàm của A*</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3700" name="Google Shape;3700;p29"/>
          <p:cNvSpPr txBox="1"/>
          <p:nvPr/>
        </p:nvSpPr>
        <p:spPr>
          <a:xfrm>
            <a:off x="5692567" y="3187725"/>
            <a:ext cx="1867800" cy="399900"/>
          </a:xfrm>
          <a:prstGeom prst="rect">
            <a:avLst/>
          </a:prstGeom>
          <a:noFill/>
          <a:ln>
            <a:noFill/>
          </a:ln>
        </p:spPr>
        <p:txBody>
          <a:bodyPr spcFirstLastPara="1" wrap="square" lIns="0" tIns="91425" rIns="0" bIns="91425" anchor="t" anchorCtr="0">
            <a:noAutofit/>
          </a:bodyPr>
          <a:lstStyle/>
          <a:p>
            <a:pPr marL="0" marR="0" lvl="0" indent="0" algn="r" rtl="0">
              <a:lnSpc>
                <a:spcPct val="100000"/>
              </a:lnSpc>
              <a:spcBef>
                <a:spcPts val="0"/>
              </a:spcBef>
              <a:spcAft>
                <a:spcPts val="1600"/>
              </a:spcAft>
              <a:buClr>
                <a:srgbClr val="000000"/>
              </a:buClr>
              <a:buSzPts val="1600"/>
              <a:buFont typeface="Arial"/>
              <a:buNone/>
            </a:pPr>
            <a:endParaRPr sz="1600" b="1" i="0" u="none" strike="noStrike" cap="none" dirty="0">
              <a:solidFill>
                <a:schemeClr val="accent2"/>
              </a:solidFill>
              <a:highlight>
                <a:schemeClr val="dk1"/>
              </a:highlight>
              <a:latin typeface="Roboto Mono"/>
              <a:ea typeface="Roboto Mono"/>
              <a:cs typeface="Roboto Mono"/>
              <a:sym typeface="Roboto Mono"/>
            </a:endParaRPr>
          </a:p>
        </p:txBody>
      </p:sp>
      <p:sp>
        <p:nvSpPr>
          <p:cNvPr id="3701" name="Google Shape;3701;p29"/>
          <p:cNvSpPr txBox="1"/>
          <p:nvPr/>
        </p:nvSpPr>
        <p:spPr>
          <a:xfrm>
            <a:off x="5749637" y="3710845"/>
            <a:ext cx="1867800" cy="572700"/>
          </a:xfrm>
          <a:prstGeom prst="rect">
            <a:avLst/>
          </a:prstGeom>
          <a:noFill/>
          <a:ln>
            <a:noFill/>
          </a:ln>
        </p:spPr>
        <p:txBody>
          <a:bodyPr spcFirstLastPara="1" wrap="square" lIns="216000" tIns="91425" rIns="0" bIns="91425" anchor="t" anchorCtr="0">
            <a:noAutofit/>
          </a:bodyPr>
          <a:lstStyle/>
          <a:p>
            <a:pPr marL="0" marR="0" lvl="0" indent="0" algn="r" rtl="0">
              <a:lnSpc>
                <a:spcPct val="100000"/>
              </a:lnSpc>
              <a:spcBef>
                <a:spcPts val="0"/>
              </a:spcBef>
              <a:spcAft>
                <a:spcPts val="1600"/>
              </a:spcAft>
              <a:buClr>
                <a:schemeClr val="dk1"/>
              </a:buClr>
              <a:buSzPts val="1100"/>
              <a:buFont typeface="Arial"/>
              <a:buNone/>
            </a:pPr>
            <a:r>
              <a:rPr lang="en" dirty="0">
                <a:solidFill>
                  <a:schemeClr val="lt1"/>
                </a:solidFill>
                <a:highlight>
                  <a:schemeClr val="dk1"/>
                </a:highlight>
                <a:latin typeface="Roboto Mono"/>
                <a:ea typeface="Roboto Mono"/>
                <a:cs typeface="Roboto Mono"/>
                <a:sym typeface="Roboto Mono"/>
              </a:rPr>
              <a:t>Đa phần cả hai giải thuật đều có những map không thể giải </a:t>
            </a:r>
            <a:endParaRPr sz="1400" b="0" i="0" u="none" strike="noStrike" cap="none" dirty="0">
              <a:solidFill>
                <a:schemeClr val="lt1"/>
              </a:solidFill>
              <a:highlight>
                <a:schemeClr val="dk1"/>
              </a:highlight>
              <a:latin typeface="Roboto Mono"/>
              <a:ea typeface="Roboto Mono"/>
              <a:cs typeface="Roboto Mono"/>
              <a:sym typeface="Roboto Mono"/>
            </a:endParaRPr>
          </a:p>
        </p:txBody>
      </p:sp>
      <p:sp>
        <p:nvSpPr>
          <p:cNvPr id="3703" name="Google Shape;3703;p29"/>
          <p:cNvSpPr txBox="1"/>
          <p:nvPr/>
        </p:nvSpPr>
        <p:spPr>
          <a:xfrm>
            <a:off x="7898772" y="2851741"/>
            <a:ext cx="1245228" cy="668400"/>
          </a:xfrm>
          <a:prstGeom prst="rect">
            <a:avLst/>
          </a:prstGeom>
          <a:noFill/>
          <a:ln>
            <a:noFill/>
          </a:ln>
        </p:spPr>
        <p:txBody>
          <a:bodyPr spcFirstLastPara="1" wrap="square" lIns="91425" tIns="91425" rIns="91425" bIns="91425" anchor="ctr" anchorCtr="0">
            <a:noAutofit/>
          </a:bodyPr>
          <a:lstStyle/>
          <a:p>
            <a:pPr lvl="0">
              <a:buSzPts val="5900"/>
            </a:pPr>
            <a:r>
              <a:rPr lang="vi-VN" sz="4000" b="1" smtClean="0">
                <a:solidFill>
                  <a:schemeClr val="accent2"/>
                </a:solidFill>
                <a:highlight>
                  <a:schemeClr val="dk1"/>
                </a:highlight>
                <a:latin typeface="Amatic SC"/>
                <a:ea typeface="Amatic SC"/>
                <a:cs typeface="Amatic SC"/>
                <a:sym typeface="Amatic SC"/>
              </a:rPr>
              <a:t>75%</a:t>
            </a:r>
            <a:endParaRPr lang="vi-VN" sz="4000" b="1" dirty="0">
              <a:solidFill>
                <a:schemeClr val="accent2"/>
              </a:solidFill>
              <a:highlight>
                <a:schemeClr val="dk1"/>
              </a:highlight>
              <a:latin typeface="Amatic SC"/>
              <a:ea typeface="Amatic SC"/>
              <a:cs typeface="Amatic SC"/>
              <a:sym typeface="Amatic SC"/>
            </a:endParaRPr>
          </a:p>
        </p:txBody>
      </p:sp>
      <p:graphicFrame>
        <p:nvGraphicFramePr>
          <p:cNvPr id="4" name="Chart 3"/>
          <p:cNvGraphicFramePr/>
          <p:nvPr>
            <p:extLst>
              <p:ext uri="{D42A27DB-BD31-4B8C-83A1-F6EECF244321}">
                <p14:modId xmlns:p14="http://schemas.microsoft.com/office/powerpoint/2010/main" val="229280364"/>
              </p:ext>
            </p:extLst>
          </p:nvPr>
        </p:nvGraphicFramePr>
        <p:xfrm>
          <a:off x="477982" y="1489364"/>
          <a:ext cx="5271655" cy="310745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845569" y="2708888"/>
            <a:ext cx="1797533" cy="954107"/>
          </a:xfrm>
          <a:prstGeom prst="rect">
            <a:avLst/>
          </a:prstGeom>
          <a:noFill/>
        </p:spPr>
        <p:txBody>
          <a:bodyPr wrap="square" rtlCol="0">
            <a:spAutoFit/>
          </a:bodyPr>
          <a:lstStyle/>
          <a:p>
            <a:pPr algn="r"/>
            <a:r>
              <a:rPr lang="vi-VN">
                <a:solidFill>
                  <a:schemeClr val="bg1"/>
                </a:solidFill>
              </a:rPr>
              <a:t>75</a:t>
            </a:r>
            <a:r>
              <a:rPr lang="vi-VN" smtClean="0">
                <a:solidFill>
                  <a:schemeClr val="bg1"/>
                </a:solidFill>
              </a:rPr>
              <a:t>% hàm Manhattan có thời gian chạy lâu hơn Euclidean</a:t>
            </a:r>
            <a:endParaRPr lang="en-US">
              <a:solidFill>
                <a:schemeClr val="bg1"/>
              </a:solidFill>
            </a:endParaRPr>
          </a:p>
        </p:txBody>
      </p:sp>
      <p:sp>
        <p:nvSpPr>
          <p:cNvPr id="10" name="Rectangle 9"/>
          <p:cNvSpPr/>
          <p:nvPr/>
        </p:nvSpPr>
        <p:spPr>
          <a:xfrm>
            <a:off x="7946946" y="3782837"/>
            <a:ext cx="954107" cy="707886"/>
          </a:xfrm>
          <a:prstGeom prst="rect">
            <a:avLst/>
          </a:prstGeom>
        </p:spPr>
        <p:txBody>
          <a:bodyPr wrap="none">
            <a:spAutoFit/>
          </a:bodyPr>
          <a:lstStyle/>
          <a:p>
            <a:pPr lvl="0" algn="ctr">
              <a:spcAft>
                <a:spcPts val="1600"/>
              </a:spcAft>
              <a:buSzPts val="1600"/>
            </a:pPr>
            <a:r>
              <a:rPr lang="vi-VN" sz="4000" b="1">
                <a:solidFill>
                  <a:schemeClr val="accent2"/>
                </a:solidFill>
                <a:highlight>
                  <a:schemeClr val="dk1"/>
                </a:highlight>
                <a:latin typeface="Amatic SC" panose="020B0604020202020204" charset="-79"/>
                <a:ea typeface="Roboto Mono"/>
                <a:cs typeface="Amatic SC" panose="020B0604020202020204" charset="-79"/>
                <a:sym typeface="Roboto Mono"/>
              </a:rPr>
              <a:t>&lt; 30p</a:t>
            </a:r>
            <a:endParaRPr lang="vi-VN" sz="4000" b="1" dirty="0">
              <a:solidFill>
                <a:schemeClr val="accent2"/>
              </a:solidFill>
              <a:highlight>
                <a:schemeClr val="dk1"/>
              </a:highlight>
              <a:latin typeface="Amatic SC" panose="020B0604020202020204" charset="-79"/>
              <a:ea typeface="Roboto Mono"/>
              <a:cs typeface="Amatic SC" panose="020B0604020202020204" charset="-79"/>
              <a:sym typeface="Roboto Mono"/>
            </a:endParaRPr>
          </a:p>
        </p:txBody>
      </p:sp>
    </p:spTree>
    <p:extLst>
      <p:ext uri="{BB962C8B-B14F-4D97-AF65-F5344CB8AC3E}">
        <p14:creationId xmlns:p14="http://schemas.microsoft.com/office/powerpoint/2010/main" val="1927945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4090" y="722750"/>
            <a:ext cx="7704000" cy="572700"/>
          </a:xfrm>
        </p:spPr>
        <p:txBody>
          <a:bodyPr/>
          <a:lstStyle/>
          <a:p>
            <a:r>
              <a:rPr lang="vi-VN" smtClean="0"/>
              <a:t>Đánh  giá</a:t>
            </a:r>
            <a:endParaRPr lang="en-US"/>
          </a:p>
        </p:txBody>
      </p:sp>
      <p:sp>
        <p:nvSpPr>
          <p:cNvPr id="7" name="Subtitle 6"/>
          <p:cNvSpPr>
            <a:spLocks noGrp="1"/>
          </p:cNvSpPr>
          <p:nvPr>
            <p:ph type="subTitle" idx="1"/>
          </p:nvPr>
        </p:nvSpPr>
        <p:spPr>
          <a:xfrm>
            <a:off x="463950" y="1888750"/>
            <a:ext cx="2485247" cy="390900"/>
          </a:xfrm>
        </p:spPr>
        <p:txBody>
          <a:bodyPr/>
          <a:lstStyle/>
          <a:p>
            <a:r>
              <a:rPr lang="vi-VN" sz="1800" smtClean="0">
                <a:latin typeface="Arial" panose="020B0604020202020204" pitchFamily="34" charset="0"/>
                <a:cs typeface="Arial" panose="020B0604020202020204" pitchFamily="34" charset="0"/>
              </a:rPr>
              <a:t>HÀM EUCLIDEAN</a:t>
            </a:r>
            <a:endParaRPr lang="en-US" sz="1800">
              <a:latin typeface="Arial" panose="020B0604020202020204" pitchFamily="34" charset="0"/>
              <a:cs typeface="Arial" panose="020B0604020202020204" pitchFamily="34" charset="0"/>
            </a:endParaRPr>
          </a:p>
        </p:txBody>
      </p:sp>
      <p:sp>
        <p:nvSpPr>
          <p:cNvPr id="8" name="Subtitle 7"/>
          <p:cNvSpPr>
            <a:spLocks noGrp="1"/>
          </p:cNvSpPr>
          <p:nvPr>
            <p:ph type="subTitle" idx="2"/>
          </p:nvPr>
        </p:nvSpPr>
        <p:spPr>
          <a:xfrm>
            <a:off x="3380961" y="1888750"/>
            <a:ext cx="2540385" cy="390900"/>
          </a:xfrm>
        </p:spPr>
        <p:txBody>
          <a:bodyPr/>
          <a:lstStyle/>
          <a:p>
            <a:r>
              <a:rPr lang="vi-VN" sz="1800" smtClean="0">
                <a:latin typeface="+mn-lt"/>
              </a:rPr>
              <a:t>HÀM MANHATTAN</a:t>
            </a:r>
            <a:endParaRPr lang="en-US" sz="1800">
              <a:latin typeface="+mn-lt"/>
            </a:endParaRPr>
          </a:p>
        </p:txBody>
      </p:sp>
      <p:sp>
        <p:nvSpPr>
          <p:cNvPr id="9" name="Subtitle 8"/>
          <p:cNvSpPr>
            <a:spLocks noGrp="1"/>
          </p:cNvSpPr>
          <p:nvPr>
            <p:ph type="subTitle" idx="3"/>
          </p:nvPr>
        </p:nvSpPr>
        <p:spPr>
          <a:xfrm>
            <a:off x="3051617" y="2686592"/>
            <a:ext cx="3236491" cy="1803026"/>
          </a:xfrm>
        </p:spPr>
        <p:txBody>
          <a:bodyPr/>
          <a:lstStyle/>
          <a:p>
            <a:r>
              <a:rPr lang="vi-VN" sz="1800" b="1" smtClean="0">
                <a:latin typeface="Amatic SC" panose="020B0604020202020204" charset="-79"/>
                <a:cs typeface="Amatic SC" panose="020B0604020202020204" charset="-79"/>
              </a:rPr>
              <a:t>Sử dụng nhiều dung lượng hơn Euclidean </a:t>
            </a:r>
          </a:p>
          <a:p>
            <a:endParaRPr lang="vi-VN" sz="1800" b="1">
              <a:latin typeface="Amatic SC" panose="020B0604020202020204" charset="-79"/>
              <a:cs typeface="Amatic SC" panose="020B0604020202020204" charset="-79"/>
            </a:endParaRPr>
          </a:p>
          <a:p>
            <a:r>
              <a:rPr lang="vi-VN" sz="1800" b="1" smtClean="0">
                <a:latin typeface="Amatic SC" panose="020B0604020202020204" charset="-79"/>
                <a:cs typeface="Amatic SC" panose="020B0604020202020204" charset="-79"/>
              </a:rPr>
              <a:t>có số trạng thái duyệt nhiều hơn</a:t>
            </a:r>
          </a:p>
          <a:p>
            <a:endParaRPr lang="vi-VN" sz="1800" b="1" smtClean="0">
              <a:latin typeface="Amatic SC" panose="020B0604020202020204" charset="-79"/>
              <a:cs typeface="Amatic SC" panose="020B0604020202020204" charset="-79"/>
            </a:endParaRPr>
          </a:p>
          <a:p>
            <a:r>
              <a:rPr lang="vi-VN" sz="1800" b="1" smtClean="0">
                <a:latin typeface="Amatic SC" panose="020B0604020202020204" charset="-79"/>
                <a:cs typeface="Amatic SC" panose="020B0604020202020204" charset="-79"/>
              </a:rPr>
              <a:t>Cùng với đó thời gian chạy lâu hơn </a:t>
            </a:r>
          </a:p>
        </p:txBody>
      </p:sp>
      <p:sp>
        <p:nvSpPr>
          <p:cNvPr id="10" name="Subtitle 9"/>
          <p:cNvSpPr>
            <a:spLocks noGrp="1"/>
          </p:cNvSpPr>
          <p:nvPr>
            <p:ph type="subTitle" idx="4"/>
          </p:nvPr>
        </p:nvSpPr>
        <p:spPr>
          <a:xfrm>
            <a:off x="199270" y="2686592"/>
            <a:ext cx="2732193" cy="1743393"/>
          </a:xfrm>
        </p:spPr>
        <p:txBody>
          <a:bodyPr/>
          <a:lstStyle/>
          <a:p>
            <a:r>
              <a:rPr lang="vi-VN" sz="1800" b="1" smtClean="0">
                <a:latin typeface="Amatic SC" panose="020B0604020202020204" charset="-79"/>
                <a:cs typeface="Amatic SC" panose="020B0604020202020204" charset="-79"/>
              </a:rPr>
              <a:t>Sử dụng ít dung lượng nhất</a:t>
            </a:r>
          </a:p>
          <a:p>
            <a:endParaRPr lang="vi-VN" sz="1800" b="1" smtClean="0">
              <a:latin typeface="Amatic SC" panose="020B0604020202020204" charset="-79"/>
              <a:cs typeface="Amatic SC" panose="020B0604020202020204" charset="-79"/>
            </a:endParaRPr>
          </a:p>
          <a:p>
            <a:r>
              <a:rPr lang="vi-VN" sz="1800" b="1" smtClean="0">
                <a:latin typeface="Amatic SC" panose="020B0604020202020204" charset="-79"/>
                <a:cs typeface="Amatic SC" panose="020B0604020202020204" charset="-79"/>
              </a:rPr>
              <a:t>Số trạng thái duyệt ít nhất</a:t>
            </a:r>
          </a:p>
          <a:p>
            <a:endParaRPr lang="vi-VN" sz="1800" b="1" smtClean="0">
              <a:latin typeface="Amatic SC" panose="020B0604020202020204" charset="-79"/>
              <a:cs typeface="Amatic SC" panose="020B0604020202020204" charset="-79"/>
            </a:endParaRPr>
          </a:p>
          <a:p>
            <a:r>
              <a:rPr lang="vi-VN" sz="1800" b="1" smtClean="0">
                <a:latin typeface="Amatic SC" panose="020B0604020202020204" charset="-79"/>
                <a:cs typeface="Amatic SC" panose="020B0604020202020204" charset="-79"/>
              </a:rPr>
              <a:t>Ít tốn thời gian giải thuật nhất</a:t>
            </a:r>
          </a:p>
          <a:p>
            <a:endParaRPr lang="vi-VN" smtClean="0"/>
          </a:p>
          <a:p>
            <a:endParaRPr lang="en-US"/>
          </a:p>
        </p:txBody>
      </p:sp>
      <p:sp>
        <p:nvSpPr>
          <p:cNvPr id="11" name="Subtitle 10"/>
          <p:cNvSpPr>
            <a:spLocks noGrp="1"/>
          </p:cNvSpPr>
          <p:nvPr>
            <p:ph type="subTitle" idx="5"/>
          </p:nvPr>
        </p:nvSpPr>
        <p:spPr>
          <a:xfrm>
            <a:off x="6465195" y="1883764"/>
            <a:ext cx="2238300" cy="390900"/>
          </a:xfrm>
        </p:spPr>
        <p:txBody>
          <a:bodyPr/>
          <a:lstStyle/>
          <a:p>
            <a:r>
              <a:rPr lang="vi-VN" sz="1800" smtClean="0">
                <a:latin typeface="+mn-lt"/>
              </a:rPr>
              <a:t>BFS</a:t>
            </a:r>
            <a:endParaRPr lang="en-US" sz="1800">
              <a:latin typeface="+mn-lt"/>
            </a:endParaRPr>
          </a:p>
        </p:txBody>
      </p:sp>
      <p:sp>
        <p:nvSpPr>
          <p:cNvPr id="12" name="Subtitle 11"/>
          <p:cNvSpPr>
            <a:spLocks noGrp="1"/>
          </p:cNvSpPr>
          <p:nvPr>
            <p:ph type="subTitle" idx="6"/>
          </p:nvPr>
        </p:nvSpPr>
        <p:spPr>
          <a:xfrm>
            <a:off x="6489679" y="2687649"/>
            <a:ext cx="2435659" cy="1030800"/>
          </a:xfrm>
        </p:spPr>
        <p:txBody>
          <a:bodyPr/>
          <a:lstStyle/>
          <a:p>
            <a:r>
              <a:rPr lang="vi-VN" sz="1800" b="1" smtClean="0">
                <a:latin typeface="Amatic SC" panose="020B0604020202020204" charset="-79"/>
                <a:cs typeface="Amatic SC" panose="020B0604020202020204" charset="-79"/>
              </a:rPr>
              <a:t>Tốn nhiều dung lượng</a:t>
            </a:r>
          </a:p>
          <a:p>
            <a:endParaRPr lang="vi-VN" sz="1800" b="1" smtClean="0">
              <a:latin typeface="Amatic SC" panose="020B0604020202020204" charset="-79"/>
              <a:cs typeface="Amatic SC" panose="020B0604020202020204" charset="-79"/>
            </a:endParaRPr>
          </a:p>
          <a:p>
            <a:r>
              <a:rPr lang="vi-VN" sz="1800" b="1" smtClean="0">
                <a:latin typeface="Amatic SC" panose="020B0604020202020204" charset="-79"/>
                <a:cs typeface="Amatic SC" panose="020B0604020202020204" charset="-79"/>
              </a:rPr>
              <a:t>Duyệt nhiều trạng thái nhất</a:t>
            </a:r>
          </a:p>
          <a:p>
            <a:endParaRPr lang="vi-VN" sz="1800" b="1" smtClean="0">
              <a:latin typeface="Amatic SC" panose="020B0604020202020204" charset="-79"/>
              <a:cs typeface="Amatic SC" panose="020B0604020202020204" charset="-79"/>
            </a:endParaRPr>
          </a:p>
          <a:p>
            <a:r>
              <a:rPr lang="vi-VN" sz="1800" b="1">
                <a:latin typeface="Amatic SC" panose="020B0604020202020204" charset="-79"/>
                <a:cs typeface="Amatic SC" panose="020B0604020202020204" charset="-79"/>
              </a:rPr>
              <a:t>và</a:t>
            </a:r>
            <a:r>
              <a:rPr lang="vi-VN" sz="1800" b="1" smtClean="0">
                <a:latin typeface="Amatic SC" panose="020B0604020202020204" charset="-79"/>
                <a:cs typeface="Amatic SC" panose="020B0604020202020204" charset="-79"/>
              </a:rPr>
              <a:t> tốn thời gian nhất</a:t>
            </a:r>
          </a:p>
          <a:p>
            <a:endParaRPr lang="vi-VN" smtClean="0"/>
          </a:p>
          <a:p>
            <a:endParaRPr lang="en-US"/>
          </a:p>
        </p:txBody>
      </p:sp>
      <p:sp>
        <p:nvSpPr>
          <p:cNvPr id="13" name="TextBox 12"/>
          <p:cNvSpPr txBox="1"/>
          <p:nvPr/>
        </p:nvSpPr>
        <p:spPr>
          <a:xfrm>
            <a:off x="2773994" y="2507814"/>
            <a:ext cx="440560" cy="769441"/>
          </a:xfrm>
          <a:prstGeom prst="rect">
            <a:avLst/>
          </a:prstGeom>
          <a:noFill/>
        </p:spPr>
        <p:txBody>
          <a:bodyPr wrap="square" rtlCol="0">
            <a:spAutoFit/>
          </a:bodyPr>
          <a:lstStyle/>
          <a:p>
            <a:r>
              <a:rPr lang="vi-VN" sz="4400" smtClean="0">
                <a:solidFill>
                  <a:schemeClr val="accent1"/>
                </a:solidFill>
                <a:latin typeface="+mn-lt"/>
                <a:cs typeface="Amatic SC" panose="020B0604020202020204" charset="-79"/>
              </a:rPr>
              <a:t>&lt;</a:t>
            </a:r>
            <a:endParaRPr lang="en-US" sz="4400">
              <a:solidFill>
                <a:schemeClr val="accent1"/>
              </a:solidFill>
              <a:latin typeface="+mn-lt"/>
              <a:cs typeface="Amatic SC" panose="020B0604020202020204" charset="-79"/>
            </a:endParaRPr>
          </a:p>
        </p:txBody>
      </p:sp>
      <p:sp>
        <p:nvSpPr>
          <p:cNvPr id="14" name="TextBox 13"/>
          <p:cNvSpPr txBox="1"/>
          <p:nvPr/>
        </p:nvSpPr>
        <p:spPr>
          <a:xfrm>
            <a:off x="6269400" y="2519856"/>
            <a:ext cx="440560" cy="769441"/>
          </a:xfrm>
          <a:prstGeom prst="rect">
            <a:avLst/>
          </a:prstGeom>
          <a:noFill/>
        </p:spPr>
        <p:txBody>
          <a:bodyPr wrap="square" rtlCol="0">
            <a:spAutoFit/>
          </a:bodyPr>
          <a:lstStyle/>
          <a:p>
            <a:r>
              <a:rPr lang="vi-VN" sz="4400" smtClean="0">
                <a:solidFill>
                  <a:schemeClr val="accent1"/>
                </a:solidFill>
                <a:latin typeface="+mn-lt"/>
                <a:cs typeface="Amatic SC" panose="020B0604020202020204" charset="-79"/>
              </a:rPr>
              <a:t>&lt;</a:t>
            </a:r>
            <a:endParaRPr lang="en-US" sz="4400">
              <a:solidFill>
                <a:schemeClr val="accent1"/>
              </a:solidFill>
              <a:latin typeface="+mn-lt"/>
              <a:cs typeface="Amatic SC" panose="020B0604020202020204" charset="-79"/>
            </a:endParaRPr>
          </a:p>
        </p:txBody>
      </p:sp>
      <p:sp>
        <p:nvSpPr>
          <p:cNvPr id="15" name="TextBox 14"/>
          <p:cNvSpPr txBox="1"/>
          <p:nvPr/>
        </p:nvSpPr>
        <p:spPr>
          <a:xfrm rot="10800000">
            <a:off x="2837622" y="3047960"/>
            <a:ext cx="440560" cy="769441"/>
          </a:xfrm>
          <a:prstGeom prst="rect">
            <a:avLst/>
          </a:prstGeom>
          <a:noFill/>
        </p:spPr>
        <p:txBody>
          <a:bodyPr wrap="square" rtlCol="0">
            <a:spAutoFit/>
          </a:bodyPr>
          <a:lstStyle/>
          <a:p>
            <a:r>
              <a:rPr lang="vi-VN" sz="4400">
                <a:solidFill>
                  <a:schemeClr val="accent1"/>
                </a:solidFill>
                <a:latin typeface="+mn-lt"/>
                <a:cs typeface="Amatic SC" panose="020B0604020202020204" charset="-79"/>
              </a:rPr>
              <a:t>&gt;</a:t>
            </a:r>
            <a:endParaRPr lang="en-US" sz="4400">
              <a:solidFill>
                <a:schemeClr val="accent1"/>
              </a:solidFill>
              <a:latin typeface="+mn-lt"/>
              <a:cs typeface="Amatic SC" panose="020B0604020202020204" charset="-79"/>
            </a:endParaRPr>
          </a:p>
        </p:txBody>
      </p:sp>
      <p:sp>
        <p:nvSpPr>
          <p:cNvPr id="16" name="TextBox 15"/>
          <p:cNvSpPr txBox="1"/>
          <p:nvPr/>
        </p:nvSpPr>
        <p:spPr>
          <a:xfrm rot="10800000">
            <a:off x="6302744" y="3072369"/>
            <a:ext cx="440560" cy="769441"/>
          </a:xfrm>
          <a:prstGeom prst="rect">
            <a:avLst/>
          </a:prstGeom>
          <a:noFill/>
        </p:spPr>
        <p:txBody>
          <a:bodyPr wrap="square" rtlCol="0">
            <a:spAutoFit/>
          </a:bodyPr>
          <a:lstStyle/>
          <a:p>
            <a:r>
              <a:rPr lang="vi-VN" sz="4400">
                <a:solidFill>
                  <a:schemeClr val="accent1"/>
                </a:solidFill>
                <a:latin typeface="+mn-lt"/>
                <a:cs typeface="Amatic SC" panose="020B0604020202020204" charset="-79"/>
              </a:rPr>
              <a:t>&gt;</a:t>
            </a:r>
            <a:endParaRPr lang="en-US" sz="4400">
              <a:solidFill>
                <a:schemeClr val="accent1"/>
              </a:solidFill>
              <a:latin typeface="+mn-lt"/>
              <a:cs typeface="Amatic SC" panose="020B0604020202020204" charset="-79"/>
            </a:endParaRPr>
          </a:p>
        </p:txBody>
      </p:sp>
      <p:sp>
        <p:nvSpPr>
          <p:cNvPr id="17" name="TextBox 16"/>
          <p:cNvSpPr txBox="1"/>
          <p:nvPr/>
        </p:nvSpPr>
        <p:spPr>
          <a:xfrm>
            <a:off x="2782700" y="3588105"/>
            <a:ext cx="440560" cy="769441"/>
          </a:xfrm>
          <a:prstGeom prst="rect">
            <a:avLst/>
          </a:prstGeom>
          <a:noFill/>
        </p:spPr>
        <p:txBody>
          <a:bodyPr wrap="square" rtlCol="0">
            <a:spAutoFit/>
          </a:bodyPr>
          <a:lstStyle/>
          <a:p>
            <a:r>
              <a:rPr lang="vi-VN" sz="4400" smtClean="0">
                <a:solidFill>
                  <a:schemeClr val="accent1"/>
                </a:solidFill>
                <a:latin typeface="+mn-lt"/>
                <a:cs typeface="Amatic SC" panose="020B0604020202020204" charset="-79"/>
              </a:rPr>
              <a:t>&lt;</a:t>
            </a:r>
            <a:endParaRPr lang="en-US" sz="4400">
              <a:solidFill>
                <a:schemeClr val="accent1"/>
              </a:solidFill>
              <a:latin typeface="+mn-lt"/>
              <a:cs typeface="Amatic SC" panose="020B0604020202020204" charset="-79"/>
            </a:endParaRPr>
          </a:p>
        </p:txBody>
      </p:sp>
      <p:sp>
        <p:nvSpPr>
          <p:cNvPr id="18" name="TextBox 17"/>
          <p:cNvSpPr txBox="1"/>
          <p:nvPr/>
        </p:nvSpPr>
        <p:spPr>
          <a:xfrm>
            <a:off x="6254764" y="3588104"/>
            <a:ext cx="440560" cy="769441"/>
          </a:xfrm>
          <a:prstGeom prst="rect">
            <a:avLst/>
          </a:prstGeom>
          <a:noFill/>
        </p:spPr>
        <p:txBody>
          <a:bodyPr wrap="square" rtlCol="0">
            <a:spAutoFit/>
          </a:bodyPr>
          <a:lstStyle/>
          <a:p>
            <a:r>
              <a:rPr lang="vi-VN" sz="4400" smtClean="0">
                <a:solidFill>
                  <a:schemeClr val="accent1"/>
                </a:solidFill>
                <a:latin typeface="+mn-lt"/>
                <a:cs typeface="Amatic SC" panose="020B0604020202020204" charset="-79"/>
              </a:rPr>
              <a:t>&lt;</a:t>
            </a:r>
            <a:endParaRPr lang="en-US" sz="4400">
              <a:solidFill>
                <a:schemeClr val="accent1"/>
              </a:solidFill>
              <a:latin typeface="+mn-lt"/>
              <a:cs typeface="Amatic SC" panose="020B0604020202020204" charset="-79"/>
            </a:endParaRPr>
          </a:p>
        </p:txBody>
      </p:sp>
    </p:spTree>
    <p:extLst>
      <p:ext uri="{BB962C8B-B14F-4D97-AF65-F5344CB8AC3E}">
        <p14:creationId xmlns:p14="http://schemas.microsoft.com/office/powerpoint/2010/main" val="359369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15"/>
          <p:cNvSpPr txBox="1">
            <a:spLocks noGrp="1"/>
          </p:cNvSpPr>
          <p:nvPr>
            <p:ph type="title"/>
          </p:nvPr>
        </p:nvSpPr>
        <p:spPr>
          <a:xfrm>
            <a:off x="2900513" y="748535"/>
            <a:ext cx="3342900" cy="214571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dirty="0"/>
              <a:t>THANKS FOR LISTENING</a:t>
            </a:r>
            <a:endParaRPr dirty="0"/>
          </a:p>
        </p:txBody>
      </p:sp>
      <p:sp>
        <p:nvSpPr>
          <p:cNvPr id="756" name="Google Shape;756;p15"/>
          <p:cNvSpPr txBox="1">
            <a:spLocks noGrp="1"/>
          </p:cNvSpPr>
          <p:nvPr>
            <p:ph type="subTitle" idx="1"/>
          </p:nvPr>
        </p:nvSpPr>
        <p:spPr>
          <a:xfrm>
            <a:off x="2900588" y="2992650"/>
            <a:ext cx="33429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dirty="0"/>
              <a:t>Cảm ơn thầy và các bạn đã theo dõi buổi thuyết trình</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006" y="3587407"/>
            <a:ext cx="2357046" cy="12570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7207" y="911590"/>
            <a:ext cx="3865802" cy="2902381"/>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933" y="1017607"/>
            <a:ext cx="1700844" cy="22653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3ED7-8DB2-1D7F-7F7F-5465BD9F4F70}"/>
              </a:ext>
            </a:extLst>
          </p:cNvPr>
          <p:cNvSpPr>
            <a:spLocks noGrp="1"/>
          </p:cNvSpPr>
          <p:nvPr>
            <p:ph type="title"/>
          </p:nvPr>
        </p:nvSpPr>
        <p:spPr>
          <a:xfrm>
            <a:off x="1008528" y="1897807"/>
            <a:ext cx="7513253" cy="853514"/>
          </a:xfrm>
        </p:spPr>
        <p:txBody>
          <a:bodyPr/>
          <a:lstStyle/>
          <a:p>
            <a:r>
              <a:rPr lang="vi-VN" sz="3600"/>
              <a:t>Giới thiệu về trò chơi và lên ý tưởng</a:t>
            </a:r>
            <a:r>
              <a:rPr lang="vi-VN"/>
              <a:t/>
            </a:r>
            <a:br>
              <a:rPr lang="vi-VN"/>
            </a:br>
            <a:endParaRPr lang="en-US"/>
          </a:p>
        </p:txBody>
      </p:sp>
      <p:pic>
        <p:nvPicPr>
          <p:cNvPr id="17" name="Picture 16">
            <a:extLst>
              <a:ext uri="{FF2B5EF4-FFF2-40B4-BE49-F238E27FC236}">
                <a16:creationId xmlns:a16="http://schemas.microsoft.com/office/drawing/2014/main" id="{B3473C50-6A7C-A01F-3AEB-00A9A8D6099B}"/>
              </a:ext>
            </a:extLst>
          </p:cNvPr>
          <p:cNvPicPr>
            <a:picLocks noChangeAspect="1"/>
          </p:cNvPicPr>
          <p:nvPr/>
        </p:nvPicPr>
        <p:blipFill>
          <a:blip r:embed="rId2"/>
          <a:stretch>
            <a:fillRect/>
          </a:stretch>
        </p:blipFill>
        <p:spPr>
          <a:xfrm>
            <a:off x="1331259" y="1809003"/>
            <a:ext cx="853514" cy="853514"/>
          </a:xfrm>
          <a:prstGeom prst="rect">
            <a:avLst/>
          </a:prstGeom>
        </p:spPr>
      </p:pic>
      <p:pic>
        <p:nvPicPr>
          <p:cNvPr id="18" name="Picture 17">
            <a:extLst>
              <a:ext uri="{FF2B5EF4-FFF2-40B4-BE49-F238E27FC236}">
                <a16:creationId xmlns:a16="http://schemas.microsoft.com/office/drawing/2014/main" id="{10DD3302-784D-4EB1-B030-553C19135C8A}"/>
              </a:ext>
            </a:extLst>
          </p:cNvPr>
          <p:cNvPicPr>
            <a:picLocks noChangeAspect="1"/>
          </p:cNvPicPr>
          <p:nvPr/>
        </p:nvPicPr>
        <p:blipFill>
          <a:blip r:embed="rId3"/>
          <a:stretch>
            <a:fillRect/>
          </a:stretch>
        </p:blipFill>
        <p:spPr>
          <a:xfrm>
            <a:off x="1416610" y="1919379"/>
            <a:ext cx="682811" cy="688908"/>
          </a:xfrm>
          <a:prstGeom prst="rect">
            <a:avLst/>
          </a:prstGeom>
        </p:spPr>
      </p:pic>
    </p:spTree>
    <p:extLst>
      <p:ext uri="{BB962C8B-B14F-4D97-AF65-F5344CB8AC3E}">
        <p14:creationId xmlns:p14="http://schemas.microsoft.com/office/powerpoint/2010/main" val="88008827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
          <p:cNvSpPr txBox="1">
            <a:spLocks noGrp="1"/>
          </p:cNvSpPr>
          <p:nvPr>
            <p:ph type="title"/>
          </p:nvPr>
        </p:nvSpPr>
        <p:spPr>
          <a:xfrm>
            <a:off x="720000" y="1196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Sokoban là gì ?</a:t>
            </a:r>
            <a:endParaRPr/>
          </a:p>
        </p:txBody>
      </p:sp>
      <p:sp>
        <p:nvSpPr>
          <p:cNvPr id="224" name="Google Shape;224;p2"/>
          <p:cNvSpPr txBox="1">
            <a:spLocks noGrp="1"/>
          </p:cNvSpPr>
          <p:nvPr>
            <p:ph type="body" idx="1"/>
          </p:nvPr>
        </p:nvSpPr>
        <p:spPr>
          <a:xfrm>
            <a:off x="602250" y="840000"/>
            <a:ext cx="7939500" cy="3463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200"/>
              <a:buNone/>
            </a:pPr>
            <a:r>
              <a:rPr lang="en" sz="1500" dirty="0">
                <a:highlight>
                  <a:schemeClr val="dk1"/>
                </a:highlight>
              </a:rPr>
              <a:t>Sokoban là một trò chơi thuộc thể loại giải đ</a:t>
            </a:r>
            <a:r>
              <a:rPr lang="en" sz="1500" dirty="0"/>
              <a:t>ố</a:t>
            </a:r>
            <a:r>
              <a:rPr lang="en" sz="1500" dirty="0">
                <a:highlight>
                  <a:schemeClr val="dk1"/>
                </a:highlight>
              </a:rPr>
              <a:t>, trong đó người chơi phải đẩy một số thùng hàng (khối vuông) vượt qua chướng ngại vật để đến được các đích cho sẵn). </a:t>
            </a:r>
            <a:r>
              <a:rPr lang="en" sz="1500" dirty="0"/>
              <a:t>Ngoài ra:</a:t>
            </a:r>
            <a:endParaRPr sz="1500" dirty="0"/>
          </a:p>
          <a:p>
            <a:pPr marL="457200" lvl="0" indent="-323850" algn="l" rtl="0">
              <a:lnSpc>
                <a:spcPct val="100000"/>
              </a:lnSpc>
              <a:spcBef>
                <a:spcPts val="0"/>
              </a:spcBef>
              <a:spcAft>
                <a:spcPts val="0"/>
              </a:spcAft>
              <a:buSzPts val="1500"/>
              <a:buAutoNum type="arabicPeriod"/>
            </a:pPr>
            <a:r>
              <a:rPr lang="en" sz="1500" dirty="0"/>
              <a:t>Gameplay là một bảng dạng hình vuông (map)</a:t>
            </a:r>
            <a:endParaRPr sz="1500" dirty="0"/>
          </a:p>
          <a:p>
            <a:pPr marL="457200" lvl="0" indent="-323850" algn="l" rtl="0">
              <a:lnSpc>
                <a:spcPct val="100000"/>
              </a:lnSpc>
              <a:spcBef>
                <a:spcPts val="0"/>
              </a:spcBef>
              <a:spcAft>
                <a:spcPts val="0"/>
              </a:spcAft>
              <a:buSzPts val="1500"/>
              <a:buAutoNum type="arabicPeriod"/>
            </a:pPr>
            <a:r>
              <a:rPr lang="en" sz="1500" dirty="0">
                <a:highlight>
                  <a:schemeClr val="dk1"/>
                </a:highlight>
              </a:rPr>
              <a:t>Người chơi chỉ được đẩy một ô vuông một lần, không được </a:t>
            </a:r>
            <a:r>
              <a:rPr lang="en" sz="1500">
                <a:highlight>
                  <a:schemeClr val="dk1"/>
                </a:highlight>
              </a:rPr>
              <a:t>kéo chúng</a:t>
            </a:r>
          </a:p>
          <a:p>
            <a:pPr marL="457200" lvl="0" indent="-323850" algn="l" rtl="0">
              <a:lnSpc>
                <a:spcPct val="100000"/>
              </a:lnSpc>
              <a:spcBef>
                <a:spcPts val="0"/>
              </a:spcBef>
              <a:spcAft>
                <a:spcPts val="0"/>
              </a:spcAft>
              <a:buSzPts val="1500"/>
              <a:buAutoNum type="arabicPeriod"/>
            </a:pPr>
            <a:r>
              <a:rPr lang="en-US" sz="1500"/>
              <a:t>T</a:t>
            </a:r>
            <a:r>
              <a:rPr lang="en" sz="1500"/>
              <a:t>rò chơi </a:t>
            </a:r>
            <a:r>
              <a:rPr lang="vi-VN" sz="1500"/>
              <a:t>thúc đẩy tư duy logic, chiến thuật, và giải quyết vấn đề.</a:t>
            </a:r>
            <a:endParaRPr sz="1500" dirty="0">
              <a:highlight>
                <a:schemeClr val="dk1"/>
              </a:highlight>
            </a:endParaRPr>
          </a:p>
        </p:txBody>
      </p:sp>
      <p:pic>
        <p:nvPicPr>
          <p:cNvPr id="225" name="Google Shape;225;p2"/>
          <p:cNvPicPr preferRelativeResize="0"/>
          <p:nvPr/>
        </p:nvPicPr>
        <p:blipFill>
          <a:blip r:embed="rId3">
            <a:alphaModFix/>
          </a:blip>
          <a:stretch>
            <a:fillRect/>
          </a:stretch>
        </p:blipFill>
        <p:spPr>
          <a:xfrm>
            <a:off x="2846075" y="2672634"/>
            <a:ext cx="2890660" cy="2001916"/>
          </a:xfrm>
          <a:prstGeom prst="rect">
            <a:avLst/>
          </a:prstGeom>
          <a:noFill/>
          <a:ln>
            <a:noFill/>
          </a:ln>
        </p:spPr>
      </p:pic>
      <p:pic>
        <p:nvPicPr>
          <p:cNvPr id="226" name="Google Shape;226;p2"/>
          <p:cNvPicPr preferRelativeResize="0"/>
          <p:nvPr/>
        </p:nvPicPr>
        <p:blipFill>
          <a:blip r:embed="rId4">
            <a:alphaModFix/>
          </a:blip>
          <a:stretch>
            <a:fillRect/>
          </a:stretch>
        </p:blipFill>
        <p:spPr>
          <a:xfrm>
            <a:off x="463275" y="2672634"/>
            <a:ext cx="2023475" cy="1983065"/>
          </a:xfrm>
          <a:prstGeom prst="rect">
            <a:avLst/>
          </a:prstGeom>
          <a:noFill/>
          <a:ln>
            <a:noFill/>
          </a:ln>
        </p:spPr>
      </p:pic>
      <p:pic>
        <p:nvPicPr>
          <p:cNvPr id="227" name="Google Shape;227;p2"/>
          <p:cNvPicPr preferRelativeResize="0"/>
          <p:nvPr/>
        </p:nvPicPr>
        <p:blipFill>
          <a:blip r:embed="rId5">
            <a:alphaModFix/>
          </a:blip>
          <a:stretch>
            <a:fillRect/>
          </a:stretch>
        </p:blipFill>
        <p:spPr>
          <a:xfrm>
            <a:off x="6013725" y="2672634"/>
            <a:ext cx="2667000" cy="20203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dirty="0"/>
              <a:t>Lên ý tưởng</a:t>
            </a:r>
            <a:endParaRPr dirty="0"/>
          </a:p>
        </p:txBody>
      </p:sp>
      <p:sp>
        <p:nvSpPr>
          <p:cNvPr id="254" name="Google Shape;254;p4"/>
          <p:cNvSpPr txBox="1">
            <a:spLocks noGrp="1"/>
          </p:cNvSpPr>
          <p:nvPr>
            <p:ph type="subTitle" idx="1"/>
          </p:nvPr>
        </p:nvSpPr>
        <p:spPr>
          <a:xfrm>
            <a:off x="485093" y="1287160"/>
            <a:ext cx="4956524" cy="333563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US" b="1"/>
              <a:t>Ý</a:t>
            </a:r>
            <a:r>
              <a:rPr lang="en" b="1"/>
              <a:t> tưởng đề tài:</a:t>
            </a:r>
            <a:endParaRPr dirty="0"/>
          </a:p>
          <a:p>
            <a:pPr marL="0" lvl="0" indent="0" algn="l" rtl="0">
              <a:lnSpc>
                <a:spcPct val="100000"/>
              </a:lnSpc>
              <a:spcBef>
                <a:spcPts val="0"/>
              </a:spcBef>
              <a:spcAft>
                <a:spcPts val="0"/>
              </a:spcAft>
              <a:buSzPts val="2100"/>
              <a:buNone/>
            </a:pPr>
            <a:endParaRPr dirty="0"/>
          </a:p>
          <a:p>
            <a:pPr marL="0" lvl="0" indent="0" algn="l" rtl="0">
              <a:lnSpc>
                <a:spcPct val="100000"/>
              </a:lnSpc>
              <a:spcBef>
                <a:spcPts val="0"/>
              </a:spcBef>
              <a:spcAft>
                <a:spcPts val="0"/>
              </a:spcAft>
              <a:buSzPts val="2100"/>
              <a:buNone/>
            </a:pPr>
            <a:r>
              <a:rPr lang="en"/>
              <a:t>+ Dựa trên trò chơi sokoban </a:t>
            </a:r>
            <a:r>
              <a:rPr lang="vi-VN"/>
              <a:t>áp dụng các thuật toán tìm kiếm trong không gian để tìm đường đi tối ưu từ trạng thái ban đầu đến trạng thái mục tiêu</a:t>
            </a:r>
            <a:endParaRPr lang="en-US"/>
          </a:p>
          <a:p>
            <a:pPr marL="0" lvl="0" indent="0" algn="l" rtl="0">
              <a:lnSpc>
                <a:spcPct val="100000"/>
              </a:lnSpc>
              <a:spcBef>
                <a:spcPts val="0"/>
              </a:spcBef>
              <a:spcAft>
                <a:spcPts val="0"/>
              </a:spcAft>
              <a:buSzPts val="2100"/>
              <a:buNone/>
            </a:pPr>
            <a:endParaRPr lang="en-US"/>
          </a:p>
          <a:p>
            <a:pPr marL="0" lvl="0" indent="0" algn="l" rtl="0">
              <a:lnSpc>
                <a:spcPct val="100000"/>
              </a:lnSpc>
              <a:spcBef>
                <a:spcPts val="0"/>
              </a:spcBef>
              <a:spcAft>
                <a:spcPts val="0"/>
              </a:spcAft>
              <a:buSzPts val="2100"/>
              <a:buNone/>
            </a:pPr>
            <a:r>
              <a:rPr lang="en-US"/>
              <a:t>+ ý nghĩa: giúp giải quyết những map phức tạp đòi hỏi sự tư duy logic cao nhanh chóng tiết kiệm thời gian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19" y="596348"/>
            <a:ext cx="5232511" cy="34869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dirty="0"/>
              <a:t>Lên ý tưởng</a:t>
            </a:r>
            <a:endParaRPr dirty="0"/>
          </a:p>
        </p:txBody>
      </p:sp>
      <p:sp>
        <p:nvSpPr>
          <p:cNvPr id="254" name="Google Shape;254;p4"/>
          <p:cNvSpPr txBox="1">
            <a:spLocks noGrp="1"/>
          </p:cNvSpPr>
          <p:nvPr>
            <p:ph type="subTitle" idx="1"/>
          </p:nvPr>
        </p:nvSpPr>
        <p:spPr>
          <a:xfrm>
            <a:off x="485093" y="1287160"/>
            <a:ext cx="4956524" cy="333563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b="1"/>
              <a:t>Ngôn ngữ lập trình:</a:t>
            </a:r>
            <a:endParaRPr dirty="0"/>
          </a:p>
          <a:p>
            <a:pPr marL="0" lvl="0" indent="0" algn="l" rtl="0">
              <a:lnSpc>
                <a:spcPct val="100000"/>
              </a:lnSpc>
              <a:spcBef>
                <a:spcPts val="0"/>
              </a:spcBef>
              <a:spcAft>
                <a:spcPts val="0"/>
              </a:spcAft>
              <a:buSzPts val="2100"/>
              <a:buNone/>
            </a:pPr>
            <a:endParaRPr dirty="0"/>
          </a:p>
          <a:p>
            <a:pPr marL="0" lvl="0" indent="0" algn="l" rtl="0">
              <a:lnSpc>
                <a:spcPct val="100000"/>
              </a:lnSpc>
              <a:spcBef>
                <a:spcPts val="0"/>
              </a:spcBef>
              <a:spcAft>
                <a:spcPts val="0"/>
              </a:spcAft>
              <a:buSzPts val="2100"/>
              <a:buNone/>
            </a:pPr>
            <a:r>
              <a:rPr lang="en"/>
              <a:t>+ Python </a:t>
            </a:r>
            <a:r>
              <a:rPr lang="en-US"/>
              <a:t>là một ngôn ngữ lập trình thông dịch và đa năng </a:t>
            </a:r>
            <a:endParaRPr dirty="0"/>
          </a:p>
          <a:p>
            <a:pPr marL="0" lvl="0" indent="0" algn="l" rtl="0">
              <a:lnSpc>
                <a:spcPct val="100000"/>
              </a:lnSpc>
              <a:spcBef>
                <a:spcPts val="0"/>
              </a:spcBef>
              <a:spcAft>
                <a:spcPts val="0"/>
              </a:spcAft>
              <a:buSzPts val="2100"/>
              <a:buNone/>
            </a:pPr>
            <a:endParaRPr dirty="0"/>
          </a:p>
          <a:p>
            <a:pPr marL="0" lvl="0" indent="0" algn="l" rtl="0">
              <a:lnSpc>
                <a:spcPct val="100000"/>
              </a:lnSpc>
              <a:spcBef>
                <a:spcPts val="0"/>
              </a:spcBef>
              <a:spcAft>
                <a:spcPts val="0"/>
              </a:spcAft>
              <a:buSzPts val="2100"/>
              <a:buNone/>
            </a:pPr>
            <a:r>
              <a:rPr lang="en"/>
              <a:t>+ Python là ngôn ngữ lập trình phổ biến nhất được các lập trình viên lựa chọn để thực hiện các dự án trí tuệ nhân tạo</a:t>
            </a:r>
            <a:endParaRPr dirty="0"/>
          </a:p>
        </p:txBody>
      </p:sp>
      <p:pic>
        <p:nvPicPr>
          <p:cNvPr id="3" name="Picture 2">
            <a:extLst>
              <a:ext uri="{FF2B5EF4-FFF2-40B4-BE49-F238E27FC236}">
                <a16:creationId xmlns:a16="http://schemas.microsoft.com/office/drawing/2014/main" id="{76E11EB9-03BC-176C-3E02-4B5BF993E9FA}"/>
              </a:ext>
            </a:extLst>
          </p:cNvPr>
          <p:cNvPicPr>
            <a:picLocks noChangeAspect="1"/>
          </p:cNvPicPr>
          <p:nvPr/>
        </p:nvPicPr>
        <p:blipFill>
          <a:blip r:embed="rId3"/>
          <a:stretch>
            <a:fillRect/>
          </a:stretch>
        </p:blipFill>
        <p:spPr>
          <a:xfrm>
            <a:off x="6031006" y="1344706"/>
            <a:ext cx="2723029" cy="2017060"/>
          </a:xfrm>
          <a:prstGeom prst="rect">
            <a:avLst/>
          </a:prstGeom>
          <a:ln>
            <a:noFill/>
          </a:ln>
          <a:effectLst>
            <a:softEdge rad="112500"/>
          </a:effectLst>
        </p:spPr>
      </p:pic>
    </p:spTree>
    <p:extLst>
      <p:ext uri="{BB962C8B-B14F-4D97-AF65-F5344CB8AC3E}">
        <p14:creationId xmlns:p14="http://schemas.microsoft.com/office/powerpoint/2010/main" val="36354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dirty="0"/>
              <a:t>Lên ý tưởng</a:t>
            </a:r>
            <a:endParaRPr dirty="0"/>
          </a:p>
        </p:txBody>
      </p:sp>
      <p:sp>
        <p:nvSpPr>
          <p:cNvPr id="254" name="Google Shape;254;p4"/>
          <p:cNvSpPr txBox="1">
            <a:spLocks noGrp="1"/>
          </p:cNvSpPr>
          <p:nvPr>
            <p:ph type="subTitle" idx="1"/>
          </p:nvPr>
        </p:nvSpPr>
        <p:spPr>
          <a:xfrm>
            <a:off x="485093" y="1287160"/>
            <a:ext cx="4956524" cy="333563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b="1" dirty="0"/>
              <a:t>Giải thuật sử dụng :</a:t>
            </a:r>
            <a:endParaRPr dirty="0"/>
          </a:p>
          <a:p>
            <a:pPr marL="0" lvl="0" indent="0" algn="l" rtl="0">
              <a:lnSpc>
                <a:spcPct val="100000"/>
              </a:lnSpc>
              <a:spcBef>
                <a:spcPts val="0"/>
              </a:spcBef>
              <a:spcAft>
                <a:spcPts val="0"/>
              </a:spcAft>
              <a:buSzPts val="2100"/>
              <a:buNone/>
            </a:pPr>
            <a:endParaRPr dirty="0"/>
          </a:p>
          <a:p>
            <a:pPr marL="0" lvl="0" indent="0" algn="l" rtl="0">
              <a:lnSpc>
                <a:spcPct val="100000"/>
              </a:lnSpc>
              <a:spcBef>
                <a:spcPts val="0"/>
              </a:spcBef>
              <a:spcAft>
                <a:spcPts val="0"/>
              </a:spcAft>
              <a:buSzPts val="2100"/>
              <a:buNone/>
            </a:pPr>
            <a:r>
              <a:rPr lang="en"/>
              <a:t>+ Breadth First Search (</a:t>
            </a:r>
            <a:r>
              <a:rPr lang="en" dirty="0"/>
              <a:t>BFS), là một giải thuật vét cạn, dùng để duyệt qua tất cả các trạng thái di chuyển có thể xảy ra khi áp dụng vào sokoban để tìm tới trạng thái mục tiêu</a:t>
            </a:r>
            <a:endParaRPr dirty="0"/>
          </a:p>
          <a:p>
            <a:pPr marL="0" lvl="0" indent="0" algn="l" rtl="0">
              <a:lnSpc>
                <a:spcPct val="100000"/>
              </a:lnSpc>
              <a:spcBef>
                <a:spcPts val="0"/>
              </a:spcBef>
              <a:spcAft>
                <a:spcPts val="0"/>
              </a:spcAft>
              <a:buSzPts val="2100"/>
              <a:buNone/>
            </a:pPr>
            <a:endParaRPr dirty="0"/>
          </a:p>
          <a:p>
            <a:pPr marL="0" lvl="0" indent="0" algn="l" rtl="0">
              <a:lnSpc>
                <a:spcPct val="100000"/>
              </a:lnSpc>
              <a:spcBef>
                <a:spcPts val="0"/>
              </a:spcBef>
              <a:spcAft>
                <a:spcPts val="0"/>
              </a:spcAft>
              <a:buSzPts val="2100"/>
              <a:buNone/>
            </a:pPr>
            <a:r>
              <a:rPr lang="en" dirty="0"/>
              <a:t>+ A*, là một giải thuật heuristic sử dụng một hàm lượng giá và một hàng đợi ưu tiên để tính toán các nước đi ngắn nhất dẫn đến trạng thái mục tiêu</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844" y="1089832"/>
            <a:ext cx="4380156" cy="33660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23" y="2784084"/>
            <a:ext cx="1532481" cy="1131933"/>
          </a:xfrm>
          <a:prstGeom prst="rect">
            <a:avLst/>
          </a:prstGeom>
        </p:spPr>
      </p:pic>
    </p:spTree>
    <p:extLst>
      <p:ext uri="{BB962C8B-B14F-4D97-AF65-F5344CB8AC3E}">
        <p14:creationId xmlns:p14="http://schemas.microsoft.com/office/powerpoint/2010/main" val="3193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3ED7-8DB2-1D7F-7F7F-5465BD9F4F70}"/>
              </a:ext>
            </a:extLst>
          </p:cNvPr>
          <p:cNvSpPr>
            <a:spLocks noGrp="1"/>
          </p:cNvSpPr>
          <p:nvPr>
            <p:ph type="title"/>
          </p:nvPr>
        </p:nvSpPr>
        <p:spPr>
          <a:xfrm>
            <a:off x="1008528" y="1897807"/>
            <a:ext cx="7513253" cy="853514"/>
          </a:xfrm>
        </p:spPr>
        <p:txBody>
          <a:bodyPr/>
          <a:lstStyle/>
          <a:p>
            <a:r>
              <a:rPr lang="vi-VN" sz="3600"/>
              <a:t>Thực thi giải thuật, thiết kế</a:t>
            </a:r>
            <a:br>
              <a:rPr lang="vi-VN" sz="3600"/>
            </a:br>
            <a:r>
              <a:rPr lang="vi-VN"/>
              <a:t/>
            </a:r>
            <a:br>
              <a:rPr lang="vi-VN"/>
            </a:br>
            <a:endParaRPr lang="en-US"/>
          </a:p>
        </p:txBody>
      </p:sp>
      <p:pic>
        <p:nvPicPr>
          <p:cNvPr id="17" name="Picture 16">
            <a:extLst>
              <a:ext uri="{FF2B5EF4-FFF2-40B4-BE49-F238E27FC236}">
                <a16:creationId xmlns:a16="http://schemas.microsoft.com/office/drawing/2014/main" id="{B3473C50-6A7C-A01F-3AEB-00A9A8D6099B}"/>
              </a:ext>
            </a:extLst>
          </p:cNvPr>
          <p:cNvPicPr>
            <a:picLocks noChangeAspect="1"/>
          </p:cNvPicPr>
          <p:nvPr/>
        </p:nvPicPr>
        <p:blipFill>
          <a:blip r:embed="rId2"/>
          <a:stretch>
            <a:fillRect/>
          </a:stretch>
        </p:blipFill>
        <p:spPr>
          <a:xfrm>
            <a:off x="1803527" y="1835897"/>
            <a:ext cx="853514" cy="853514"/>
          </a:xfrm>
          <a:prstGeom prst="rect">
            <a:avLst/>
          </a:prstGeom>
        </p:spPr>
      </p:pic>
      <p:pic>
        <p:nvPicPr>
          <p:cNvPr id="3" name="Picture 2">
            <a:extLst>
              <a:ext uri="{FF2B5EF4-FFF2-40B4-BE49-F238E27FC236}">
                <a16:creationId xmlns:a16="http://schemas.microsoft.com/office/drawing/2014/main" id="{AAAACF89-6BA8-CF35-75C1-D380AB26DC85}"/>
              </a:ext>
            </a:extLst>
          </p:cNvPr>
          <p:cNvPicPr>
            <a:picLocks noChangeAspect="1"/>
          </p:cNvPicPr>
          <p:nvPr/>
        </p:nvPicPr>
        <p:blipFill>
          <a:blip r:embed="rId3"/>
          <a:stretch>
            <a:fillRect/>
          </a:stretch>
        </p:blipFill>
        <p:spPr>
          <a:xfrm>
            <a:off x="1885830" y="1918200"/>
            <a:ext cx="688908" cy="688908"/>
          </a:xfrm>
          <a:prstGeom prst="rect">
            <a:avLst/>
          </a:prstGeom>
        </p:spPr>
      </p:pic>
    </p:spTree>
    <p:extLst>
      <p:ext uri="{BB962C8B-B14F-4D97-AF65-F5344CB8AC3E}">
        <p14:creationId xmlns:p14="http://schemas.microsoft.com/office/powerpoint/2010/main" val="231374768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670530" y="217027"/>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dirty="0"/>
              <a:t>Định nghĩa bài toán</a:t>
            </a:r>
            <a:endParaRPr dirty="0"/>
          </a:p>
        </p:txBody>
      </p:sp>
      <p:sp>
        <p:nvSpPr>
          <p:cNvPr id="3" name="Subtitle 2">
            <a:extLst>
              <a:ext uri="{FF2B5EF4-FFF2-40B4-BE49-F238E27FC236}">
                <a16:creationId xmlns:a16="http://schemas.microsoft.com/office/drawing/2014/main" id="{4B3E3A6E-F22C-4944-AFF2-C6D472E40C49}"/>
              </a:ext>
            </a:extLst>
          </p:cNvPr>
          <p:cNvSpPr>
            <a:spLocks noGrp="1"/>
          </p:cNvSpPr>
          <p:nvPr>
            <p:ph type="subTitle" idx="1"/>
          </p:nvPr>
        </p:nvSpPr>
        <p:spPr>
          <a:xfrm>
            <a:off x="1399278" y="1091879"/>
            <a:ext cx="1656000" cy="405796"/>
          </a:xfrm>
        </p:spPr>
        <p:txBody>
          <a:bodyPr/>
          <a:lstStyle/>
          <a:p>
            <a:r>
              <a:rPr lang="en-US" b="1" dirty="0"/>
              <a:t>START STATE</a:t>
            </a:r>
          </a:p>
        </p:txBody>
      </p:sp>
      <p:sp>
        <p:nvSpPr>
          <p:cNvPr id="55" name="Subtitle 2">
            <a:extLst>
              <a:ext uri="{FF2B5EF4-FFF2-40B4-BE49-F238E27FC236}">
                <a16:creationId xmlns:a16="http://schemas.microsoft.com/office/drawing/2014/main" id="{0A853CA3-0ECE-4449-AA91-517A70EDB3BE}"/>
              </a:ext>
            </a:extLst>
          </p:cNvPr>
          <p:cNvSpPr txBox="1">
            <a:spLocks/>
          </p:cNvSpPr>
          <p:nvPr/>
        </p:nvSpPr>
        <p:spPr>
          <a:xfrm>
            <a:off x="5711425" y="1070884"/>
            <a:ext cx="1656000" cy="405796"/>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r>
              <a:rPr lang="en-US" b="1" dirty="0"/>
              <a:t>GOAL STATE</a:t>
            </a:r>
          </a:p>
        </p:txBody>
      </p:sp>
      <p:sp>
        <p:nvSpPr>
          <p:cNvPr id="10" name="Arrow: Right 9">
            <a:extLst>
              <a:ext uri="{FF2B5EF4-FFF2-40B4-BE49-F238E27FC236}">
                <a16:creationId xmlns:a16="http://schemas.microsoft.com/office/drawing/2014/main" id="{1BB1D6CD-C6E6-42C7-A081-D0F779DFB2A0}"/>
              </a:ext>
            </a:extLst>
          </p:cNvPr>
          <p:cNvSpPr/>
          <p:nvPr/>
        </p:nvSpPr>
        <p:spPr>
          <a:xfrm>
            <a:off x="3751746" y="2103628"/>
            <a:ext cx="1431953" cy="82150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67" y="1476680"/>
            <a:ext cx="2095730" cy="2303722"/>
          </a:xfrm>
          <a:prstGeom prst="rect">
            <a:avLst/>
          </a:prstGeom>
        </p:spPr>
      </p:pic>
      <p:pic>
        <p:nvPicPr>
          <p:cNvPr id="5" name="Picture 4"/>
          <p:cNvPicPr>
            <a:picLocks noChangeAspect="1"/>
          </p:cNvPicPr>
          <p:nvPr/>
        </p:nvPicPr>
        <p:blipFill>
          <a:blip r:embed="rId4"/>
          <a:stretch>
            <a:fillRect/>
          </a:stretch>
        </p:blipFill>
        <p:spPr>
          <a:xfrm>
            <a:off x="1253921" y="1476680"/>
            <a:ext cx="2070562" cy="23319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81" y="1013834"/>
            <a:ext cx="1089654" cy="12987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3512" y="3616645"/>
            <a:ext cx="2128422" cy="108497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05" y="3668138"/>
            <a:ext cx="1033483" cy="103348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2556</TotalTime>
  <Words>1177</Words>
  <Application>Microsoft Office PowerPoint</Application>
  <PresentationFormat>On-screen Show (16:9)</PresentationFormat>
  <Paragraphs>170</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Amatic SC</vt:lpstr>
      <vt:lpstr>MathJax_Main</vt:lpstr>
      <vt:lpstr>Arial</vt:lpstr>
      <vt:lpstr>Roboto Mono</vt:lpstr>
      <vt:lpstr>Simple Light</vt:lpstr>
      <vt:lpstr>Lập Trình trò chơi SOKOBAN</vt:lpstr>
      <vt:lpstr>Nội dung</vt:lpstr>
      <vt:lpstr>Giới thiệu về trò chơi và lên ý tưởng </vt:lpstr>
      <vt:lpstr>Sokoban là gì ?</vt:lpstr>
      <vt:lpstr>Lên ý tưởng</vt:lpstr>
      <vt:lpstr>Lên ý tưởng</vt:lpstr>
      <vt:lpstr>Lên ý tưởng</vt:lpstr>
      <vt:lpstr>Thực thi giải thuật, thiết kế  </vt:lpstr>
      <vt:lpstr>Định nghĩa bài toán</vt:lpstr>
      <vt:lpstr>BREADTH FIRST SEARCH ALGORITHM</vt:lpstr>
      <vt:lpstr>A STAR ALGORITHM</vt:lpstr>
      <vt:lpstr>Manhattan Distance Heuristic</vt:lpstr>
      <vt:lpstr>Euclidean Distance Heuristic</vt:lpstr>
      <vt:lpstr>PowerPoint Presentation</vt:lpstr>
      <vt:lpstr>CẢI TIẾN THUẬT TOÁN</vt:lpstr>
      <vt:lpstr>Kiểm thử và đánh giá</vt:lpstr>
      <vt:lpstr>Hướng dẫn sử dụng phần mềm sokoban AI</vt:lpstr>
      <vt:lpstr>BFS vs A Star ALGORITHM (Dung lượng)</vt:lpstr>
      <vt:lpstr>BFS vs A Star ALGORITHM  (số trạng thái đã duyệt)</vt:lpstr>
      <vt:lpstr>BFS vs A Star ALGORITHM (Thời gian)</vt:lpstr>
      <vt:lpstr>Đánh  giá</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SOKOBAN</dc:title>
  <dc:creator>ASUS</dc:creator>
  <cp:lastModifiedBy>Phan Tươi .</cp:lastModifiedBy>
  <cp:revision>88</cp:revision>
  <dcterms:modified xsi:type="dcterms:W3CDTF">2023-10-25T07:33:01Z</dcterms:modified>
</cp:coreProperties>
</file>